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6" r:id="rId2"/>
    <p:sldId id="268" r:id="rId3"/>
    <p:sldId id="257" r:id="rId4"/>
    <p:sldId id="269" r:id="rId5"/>
    <p:sldId id="271" r:id="rId6"/>
    <p:sldId id="272" r:id="rId7"/>
    <p:sldId id="273" r:id="rId8"/>
    <p:sldId id="274" r:id="rId9"/>
    <p:sldId id="275" r:id="rId10"/>
    <p:sldId id="258" r:id="rId11"/>
    <p:sldId id="270" r:id="rId12"/>
    <p:sldId id="259" r:id="rId13"/>
    <p:sldId id="276" r:id="rId14"/>
    <p:sldId id="263" r:id="rId15"/>
    <p:sldId id="277" r:id="rId16"/>
    <p:sldId id="260" r:id="rId17"/>
    <p:sldId id="265" r:id="rId18"/>
    <p:sldId id="266" r:id="rId19"/>
    <p:sldId id="267" r:id="rId20"/>
    <p:sldId id="261" r:id="rId21"/>
    <p:sldId id="278" r:id="rId22"/>
    <p:sldId id="279" r:id="rId23"/>
    <p:sldId id="280" r:id="rId24"/>
    <p:sldId id="281" r:id="rId25"/>
    <p:sldId id="282" r:id="rId26"/>
    <p:sldId id="283" r:id="rId27"/>
    <p:sldId id="284" r:id="rId28"/>
    <p:sldId id="285" r:id="rId29"/>
    <p:sldId id="286" r:id="rId30"/>
    <p:sldId id="288" r:id="rId31"/>
    <p:sldId id="289" r:id="rId32"/>
    <p:sldId id="290" r:id="rId33"/>
    <p:sldId id="291" r:id="rId34"/>
    <p:sldId id="293" r:id="rId35"/>
    <p:sldId id="294" r:id="rId36"/>
    <p:sldId id="292" r:id="rId37"/>
    <p:sldId id="295" r:id="rId38"/>
    <p:sldId id="297" r:id="rId39"/>
    <p:sldId id="287" r:id="rId40"/>
    <p:sldId id="296" r:id="rId41"/>
    <p:sldId id="298" r:id="rId42"/>
    <p:sldId id="299" r:id="rId43"/>
    <p:sldId id="309" r:id="rId44"/>
    <p:sldId id="317" r:id="rId45"/>
    <p:sldId id="321" r:id="rId46"/>
    <p:sldId id="311" r:id="rId47"/>
    <p:sldId id="322" r:id="rId48"/>
    <p:sldId id="328" r:id="rId49"/>
    <p:sldId id="324" r:id="rId50"/>
    <p:sldId id="329" r:id="rId51"/>
    <p:sldId id="325" r:id="rId52"/>
    <p:sldId id="330" r:id="rId53"/>
    <p:sldId id="326" r:id="rId54"/>
    <p:sldId id="331" r:id="rId55"/>
    <p:sldId id="327" r:id="rId56"/>
    <p:sldId id="332" r:id="rId57"/>
    <p:sldId id="319" r:id="rId58"/>
    <p:sldId id="301" r:id="rId59"/>
    <p:sldId id="307" r:id="rId60"/>
    <p:sldId id="310" r:id="rId61"/>
    <p:sldId id="318" r:id="rId62"/>
    <p:sldId id="262"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CBEB6-9D61-400B-8B52-D14A844BDBF4}" v="540" dt="2022-02-12T11:12:06.432"/>
    <p1510:client id="{2315C4B9-7645-4475-8396-210B7311277D}" v="102" dt="2022-02-12T11:11:30.035"/>
    <p1510:client id="{4772C7F0-87F5-4573-9042-F1480B294F28}" v="40" dt="2022-02-12T11:30:56.308"/>
    <p1510:client id="{9491141D-B259-4D31-A1B5-548F21476B48}" v="545" dt="2022-02-12T15:14:13.700"/>
    <p1510:client id="{96A03144-B08D-4337-BF53-74860BE5ABF6}" v="8" dt="2022-02-14T09:10:27.700"/>
    <p1510:client id="{C769D977-8E3B-4688-A43F-6156CCC41982}" v="1" dt="2022-02-14T04:36:51.571"/>
    <p1510:client id="{CE331055-4D3E-4FEB-9C38-2CA87D0C0026}" v="110" dt="2022-02-12T09:30:18.132"/>
    <p1510:client id="{D6FF10D6-0854-4732-A3F2-A5361F3F3CB8}" v="30" dt="2022-02-13T13:39:00.061"/>
    <p1510:client id="{F08DF438-4793-4EEF-8925-EE2B2B81B5D1}" v="1032" dt="2022-02-14T05:26:29.8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zoo Jangra" userId="6e66882db058be4d" providerId="Windows Live" clId="Web-{E965B7FD-F0C6-4527-983E-BBA512D3F2C4}"/>
    <pc:docChg chg="addSld delSld modSld">
      <pc:chgData name="Arzoo Jangra" userId="6e66882db058be4d" providerId="Windows Live" clId="Web-{E965B7FD-F0C6-4527-983E-BBA512D3F2C4}" dt="2022-01-09T04:36:27.036" v="147" actId="1076"/>
      <pc:docMkLst>
        <pc:docMk/>
      </pc:docMkLst>
      <pc:sldChg chg="addSp modSp mod setBg">
        <pc:chgData name="Arzoo Jangra" userId="6e66882db058be4d" providerId="Windows Live" clId="Web-{E965B7FD-F0C6-4527-983E-BBA512D3F2C4}" dt="2022-01-09T04:36:27.036" v="147" actId="1076"/>
        <pc:sldMkLst>
          <pc:docMk/>
          <pc:sldMk cId="2300919372" sldId="256"/>
        </pc:sldMkLst>
        <pc:spChg chg="mod">
          <ac:chgData name="Arzoo Jangra" userId="6e66882db058be4d" providerId="Windows Live" clId="Web-{E965B7FD-F0C6-4527-983E-BBA512D3F2C4}" dt="2022-01-09T04:36:27.036" v="147" actId="1076"/>
          <ac:spMkLst>
            <pc:docMk/>
            <pc:sldMk cId="2300919372" sldId="256"/>
            <ac:spMk id="2" creationId="{F74BCECE-F34B-45B8-88E6-E4CBC61207E9}"/>
          </ac:spMkLst>
        </pc:spChg>
        <pc:spChg chg="mod">
          <ac:chgData name="Arzoo Jangra" userId="6e66882db058be4d" providerId="Windows Live" clId="Web-{E965B7FD-F0C6-4527-983E-BBA512D3F2C4}" dt="2022-01-09T04:36:17.364" v="144" actId="20577"/>
          <ac:spMkLst>
            <pc:docMk/>
            <pc:sldMk cId="2300919372" sldId="256"/>
            <ac:spMk id="3" creationId="{BBA87B92-4BFF-4F79-B56C-6656262CBBEA}"/>
          </ac:spMkLst>
        </pc:spChg>
        <pc:spChg chg="add">
          <ac:chgData name="Arzoo Jangra" userId="6e66882db058be4d" providerId="Windows Live" clId="Web-{E965B7FD-F0C6-4527-983E-BBA512D3F2C4}" dt="2022-01-09T04:35:53.723" v="130"/>
          <ac:spMkLst>
            <pc:docMk/>
            <pc:sldMk cId="2300919372" sldId="256"/>
            <ac:spMk id="9" creationId="{F64080D6-34DE-4277-97CC-2FB3812846DA}"/>
          </ac:spMkLst>
        </pc:spChg>
        <pc:picChg chg="add mod ord">
          <ac:chgData name="Arzoo Jangra" userId="6e66882db058be4d" providerId="Windows Live" clId="Web-{E965B7FD-F0C6-4527-983E-BBA512D3F2C4}" dt="2022-01-09T04:36:21.677" v="146" actId="1076"/>
          <ac:picMkLst>
            <pc:docMk/>
            <pc:sldMk cId="2300919372" sldId="256"/>
            <ac:picMk id="5" creationId="{ED0AF4EB-549B-40D1-9A5E-B942A7252CAE}"/>
          </ac:picMkLst>
        </pc:picChg>
      </pc:sldChg>
      <pc:sldChg chg="modSp">
        <pc:chgData name="Arzoo Jangra" userId="6e66882db058be4d" providerId="Windows Live" clId="Web-{E965B7FD-F0C6-4527-983E-BBA512D3F2C4}" dt="2022-01-09T04:24:45.860" v="2" actId="20577"/>
        <pc:sldMkLst>
          <pc:docMk/>
          <pc:sldMk cId="188143453" sldId="261"/>
        </pc:sldMkLst>
        <pc:spChg chg="mod">
          <ac:chgData name="Arzoo Jangra" userId="6e66882db058be4d" providerId="Windows Live" clId="Web-{E965B7FD-F0C6-4527-983E-BBA512D3F2C4}" dt="2022-01-09T04:24:45.860" v="2" actId="20577"/>
          <ac:spMkLst>
            <pc:docMk/>
            <pc:sldMk cId="188143453" sldId="261"/>
            <ac:spMk id="13" creationId="{B848F548-0260-4654-A92D-2F29E57FC668}"/>
          </ac:spMkLst>
        </pc:spChg>
      </pc:sldChg>
      <pc:sldChg chg="addSp delSp modSp mod setBg chgLayout">
        <pc:chgData name="Arzoo Jangra" userId="6e66882db058be4d" providerId="Windows Live" clId="Web-{E965B7FD-F0C6-4527-983E-BBA512D3F2C4}" dt="2022-01-09T04:35:12.848" v="126" actId="1076"/>
        <pc:sldMkLst>
          <pc:docMk/>
          <pc:sldMk cId="3656384894" sldId="262"/>
        </pc:sldMkLst>
        <pc:spChg chg="mod ord">
          <ac:chgData name="Arzoo Jangra" userId="6e66882db058be4d" providerId="Windows Live" clId="Web-{E965B7FD-F0C6-4527-983E-BBA512D3F2C4}" dt="2022-01-09T04:34:55.410" v="114"/>
          <ac:spMkLst>
            <pc:docMk/>
            <pc:sldMk cId="3656384894" sldId="262"/>
            <ac:spMk id="2" creationId="{44C53C3D-4329-445D-B187-AD83BDB7B4BC}"/>
          </ac:spMkLst>
        </pc:spChg>
        <pc:spChg chg="mod ord">
          <ac:chgData name="Arzoo Jangra" userId="6e66882db058be4d" providerId="Windows Live" clId="Web-{E965B7FD-F0C6-4527-983E-BBA512D3F2C4}" dt="2022-01-09T04:35:12.848" v="126" actId="1076"/>
          <ac:spMkLst>
            <pc:docMk/>
            <pc:sldMk cId="3656384894" sldId="262"/>
            <ac:spMk id="3" creationId="{7A78E57F-C17F-4A9F-A651-5E5F6D0C11B9}"/>
          </ac:spMkLst>
        </pc:spChg>
        <pc:spChg chg="add del">
          <ac:chgData name="Arzoo Jangra" userId="6e66882db058be4d" providerId="Windows Live" clId="Web-{E965B7FD-F0C6-4527-983E-BBA512D3F2C4}" dt="2022-01-09T04:34:45.082" v="112"/>
          <ac:spMkLst>
            <pc:docMk/>
            <pc:sldMk cId="3656384894" sldId="262"/>
            <ac:spMk id="4" creationId="{FC8BC6FD-4E0C-4670-BD04-6F1D7040FD98}"/>
          </ac:spMkLst>
        </pc:spChg>
        <pc:grpChg chg="add">
          <ac:chgData name="Arzoo Jangra" userId="6e66882db058be4d" providerId="Windows Live" clId="Web-{E965B7FD-F0C6-4527-983E-BBA512D3F2C4}" dt="2022-01-09T04:34:55.410" v="114"/>
          <ac:grpSpMkLst>
            <pc:docMk/>
            <pc:sldMk cId="3656384894" sldId="262"/>
            <ac:grpSpMk id="9" creationId="{0A3EF779-83DD-4EB0-9F4C-7304381A2870}"/>
          </ac:grpSpMkLst>
        </pc:grpChg>
        <pc:picChg chg="add mod ord">
          <ac:chgData name="Arzoo Jangra" userId="6e66882db058be4d" providerId="Windows Live" clId="Web-{E965B7FD-F0C6-4527-983E-BBA512D3F2C4}" dt="2022-01-09T04:34:55.410" v="114"/>
          <ac:picMkLst>
            <pc:docMk/>
            <pc:sldMk cId="3656384894" sldId="262"/>
            <ac:picMk id="5" creationId="{0AAAAC07-F8A4-4100-9943-165F653D84EE}"/>
          </ac:picMkLst>
        </pc:picChg>
      </pc:sldChg>
      <pc:sldChg chg="addSp delSp modSp mod setBg modClrScheme setClrOvrMap delDesignElem chgLayout">
        <pc:chgData name="Arzoo Jangra" userId="6e66882db058be4d" providerId="Windows Live" clId="Web-{E965B7FD-F0C6-4527-983E-BBA512D3F2C4}" dt="2022-01-09T04:26:24.096" v="16" actId="20577"/>
        <pc:sldMkLst>
          <pc:docMk/>
          <pc:sldMk cId="2879889147" sldId="278"/>
        </pc:sldMkLst>
        <pc:spChg chg="mod ord">
          <ac:chgData name="Arzoo Jangra" userId="6e66882db058be4d" providerId="Windows Live" clId="Web-{E965B7FD-F0C6-4527-983E-BBA512D3F2C4}" dt="2022-01-09T04:26:24.096" v="16" actId="20577"/>
          <ac:spMkLst>
            <pc:docMk/>
            <pc:sldMk cId="2879889147" sldId="278"/>
            <ac:spMk id="2" creationId="{BB0142A9-6AA0-437B-A0CB-21226EE505F0}"/>
          </ac:spMkLst>
        </pc:spChg>
        <pc:spChg chg="add del">
          <ac:chgData name="Arzoo Jangra" userId="6e66882db058be4d" providerId="Windows Live" clId="Web-{E965B7FD-F0C6-4527-983E-BBA512D3F2C4}" dt="2022-01-09T04:25:24.361" v="6"/>
          <ac:spMkLst>
            <pc:docMk/>
            <pc:sldMk cId="2879889147" sldId="278"/>
            <ac:spMk id="41" creationId="{C2A2366C-96BE-4587-BABC-529047265AC1}"/>
          </ac:spMkLst>
        </pc:spChg>
        <pc:grpChg chg="add del">
          <ac:chgData name="Arzoo Jangra" userId="6e66882db058be4d" providerId="Windows Live" clId="Web-{E965B7FD-F0C6-4527-983E-BBA512D3F2C4}" dt="2022-01-09T04:25:24.361" v="7"/>
          <ac:grpSpMkLst>
            <pc:docMk/>
            <pc:sldMk cId="2879889147" sldId="278"/>
            <ac:grpSpMk id="22" creationId="{08F94D66-27EC-4CB8-8226-D7F41C161863}"/>
          </ac:grpSpMkLst>
        </pc:grpChg>
        <pc:grpChg chg="add del">
          <ac:chgData name="Arzoo Jangra" userId="6e66882db058be4d" providerId="Windows Live" clId="Web-{E965B7FD-F0C6-4527-983E-BBA512D3F2C4}" dt="2022-01-09T04:25:54.049" v="10"/>
          <ac:grpSpMkLst>
            <pc:docMk/>
            <pc:sldMk cId="2879889147" sldId="278"/>
            <ac:grpSpMk id="30" creationId="{08F94D66-27EC-4CB8-8226-D7F41C161863}"/>
          </ac:grpSpMkLst>
        </pc:grpChg>
        <pc:grpChg chg="add del">
          <ac:chgData name="Arzoo Jangra" userId="6e66882db058be4d" providerId="Windows Live" clId="Web-{E965B7FD-F0C6-4527-983E-BBA512D3F2C4}" dt="2022-01-09T04:25:24.361" v="6"/>
          <ac:grpSpMkLst>
            <pc:docMk/>
            <pc:sldMk cId="2879889147" sldId="278"/>
            <ac:grpSpMk id="33" creationId="{08F94D66-27EC-4CB8-8226-D7F41C161863}"/>
          </ac:grpSpMkLst>
        </pc:grpChg>
        <pc:picChg chg="mod">
          <ac:chgData name="Arzoo Jangra" userId="6e66882db058be4d" providerId="Windows Live" clId="Web-{E965B7FD-F0C6-4527-983E-BBA512D3F2C4}" dt="2022-01-09T04:26:14.846" v="15" actId="1076"/>
          <ac:picMkLst>
            <pc:docMk/>
            <pc:sldMk cId="2879889147" sldId="278"/>
            <ac:picMk id="4" creationId="{EEF34776-DA0A-4CD9-B3FD-78BA3C8216DF}"/>
          </ac:picMkLst>
        </pc:picChg>
      </pc:sldChg>
      <pc:sldChg chg="addSp delSp modSp">
        <pc:chgData name="Arzoo Jangra" userId="6e66882db058be4d" providerId="Windows Live" clId="Web-{E965B7FD-F0C6-4527-983E-BBA512D3F2C4}" dt="2022-01-09T04:27:20.635" v="32" actId="1076"/>
        <pc:sldMkLst>
          <pc:docMk/>
          <pc:sldMk cId="4245677706" sldId="279"/>
        </pc:sldMkLst>
        <pc:spChg chg="mod">
          <ac:chgData name="Arzoo Jangra" userId="6e66882db058be4d" providerId="Windows Live" clId="Web-{E965B7FD-F0C6-4527-983E-BBA512D3F2C4}" dt="2022-01-09T04:27:04.104" v="26" actId="1076"/>
          <ac:spMkLst>
            <pc:docMk/>
            <pc:sldMk cId="4245677706" sldId="279"/>
            <ac:spMk id="2" creationId="{E984EA2F-E1E9-4AE7-A7D1-2A56695BC428}"/>
          </ac:spMkLst>
        </pc:spChg>
        <pc:spChg chg="add del mod">
          <ac:chgData name="Arzoo Jangra" userId="6e66882db058be4d" providerId="Windows Live" clId="Web-{E965B7FD-F0C6-4527-983E-BBA512D3F2C4}" dt="2022-01-09T04:27:12.792" v="30"/>
          <ac:spMkLst>
            <pc:docMk/>
            <pc:sldMk cId="4245677706" sldId="279"/>
            <ac:spMk id="3" creationId="{0573F3CC-A465-4176-B9F3-42A0F7B4F9DA}"/>
          </ac:spMkLst>
        </pc:spChg>
        <pc:spChg chg="add del">
          <ac:chgData name="Arzoo Jangra" userId="6e66882db058be4d" providerId="Windows Live" clId="Web-{E965B7FD-F0C6-4527-983E-BBA512D3F2C4}" dt="2022-01-09T04:27:06.276" v="27"/>
          <ac:spMkLst>
            <pc:docMk/>
            <pc:sldMk cId="4245677706" sldId="279"/>
            <ac:spMk id="4" creationId="{4842AC61-7150-463D-8369-5EEF8816C85B}"/>
          </ac:spMkLst>
        </pc:spChg>
        <pc:picChg chg="mod">
          <ac:chgData name="Arzoo Jangra" userId="6e66882db058be4d" providerId="Windows Live" clId="Web-{E965B7FD-F0C6-4527-983E-BBA512D3F2C4}" dt="2022-01-09T04:27:20.635" v="32" actId="1076"/>
          <ac:picMkLst>
            <pc:docMk/>
            <pc:sldMk cId="4245677706" sldId="279"/>
            <ac:picMk id="7" creationId="{42863DD7-F0C4-4714-9CBF-A111E8F098DA}"/>
          </ac:picMkLst>
        </pc:picChg>
      </pc:sldChg>
      <pc:sldChg chg="modSp">
        <pc:chgData name="Arzoo Jangra" userId="6e66882db058be4d" providerId="Windows Live" clId="Web-{E965B7FD-F0C6-4527-983E-BBA512D3F2C4}" dt="2022-01-09T04:29:26.153" v="68" actId="1076"/>
        <pc:sldMkLst>
          <pc:docMk/>
          <pc:sldMk cId="3895895405" sldId="280"/>
        </pc:sldMkLst>
        <pc:spChg chg="mod">
          <ac:chgData name="Arzoo Jangra" userId="6e66882db058be4d" providerId="Windows Live" clId="Web-{E965B7FD-F0C6-4527-983E-BBA512D3F2C4}" dt="2022-01-09T04:29:26.153" v="68" actId="1076"/>
          <ac:spMkLst>
            <pc:docMk/>
            <pc:sldMk cId="3895895405" sldId="280"/>
            <ac:spMk id="2" creationId="{3973AF71-E49A-4AA0-A7D2-07128D7D91B2}"/>
          </ac:spMkLst>
        </pc:spChg>
        <pc:picChg chg="mod">
          <ac:chgData name="Arzoo Jangra" userId="6e66882db058be4d" providerId="Windows Live" clId="Web-{E965B7FD-F0C6-4527-983E-BBA512D3F2C4}" dt="2022-01-09T04:29:19.278" v="67" actId="1076"/>
          <ac:picMkLst>
            <pc:docMk/>
            <pc:sldMk cId="3895895405" sldId="280"/>
            <ac:picMk id="4" creationId="{FCB0D025-328D-46D0-AAAA-1476926FD958}"/>
          </ac:picMkLst>
        </pc:picChg>
      </pc:sldChg>
      <pc:sldChg chg="modSp">
        <pc:chgData name="Arzoo Jangra" userId="6e66882db058be4d" providerId="Windows Live" clId="Web-{E965B7FD-F0C6-4527-983E-BBA512D3F2C4}" dt="2022-01-09T04:30:05.326" v="79" actId="14100"/>
        <pc:sldMkLst>
          <pc:docMk/>
          <pc:sldMk cId="1702155671" sldId="281"/>
        </pc:sldMkLst>
        <pc:spChg chg="mod">
          <ac:chgData name="Arzoo Jangra" userId="6e66882db058be4d" providerId="Windows Live" clId="Web-{E965B7FD-F0C6-4527-983E-BBA512D3F2C4}" dt="2022-01-09T04:29:58.622" v="78" actId="1076"/>
          <ac:spMkLst>
            <pc:docMk/>
            <pc:sldMk cId="1702155671" sldId="281"/>
            <ac:spMk id="2" creationId="{40534921-2559-4609-AE48-A60CC64959AE}"/>
          </ac:spMkLst>
        </pc:spChg>
        <pc:picChg chg="mod">
          <ac:chgData name="Arzoo Jangra" userId="6e66882db058be4d" providerId="Windows Live" clId="Web-{E965B7FD-F0C6-4527-983E-BBA512D3F2C4}" dt="2022-01-09T04:30:05.326" v="79" actId="14100"/>
          <ac:picMkLst>
            <pc:docMk/>
            <pc:sldMk cId="1702155671" sldId="281"/>
            <ac:picMk id="6" creationId="{93D93C26-722F-413E-B166-5ED0607D1B0E}"/>
          </ac:picMkLst>
        </pc:picChg>
      </pc:sldChg>
      <pc:sldChg chg="addSp delSp modSp mod modClrScheme delDesignElem chgLayout">
        <pc:chgData name="Arzoo Jangra" userId="6e66882db058be4d" providerId="Windows Live" clId="Web-{E965B7FD-F0C6-4527-983E-BBA512D3F2C4}" dt="2022-01-09T04:31:21.296" v="92" actId="1076"/>
        <pc:sldMkLst>
          <pc:docMk/>
          <pc:sldMk cId="2448211059" sldId="282"/>
        </pc:sldMkLst>
        <pc:spChg chg="mod ord">
          <ac:chgData name="Arzoo Jangra" userId="6e66882db058be4d" providerId="Windows Live" clId="Web-{E965B7FD-F0C6-4527-983E-BBA512D3F2C4}" dt="2022-01-09T04:31:16.092" v="91" actId="1076"/>
          <ac:spMkLst>
            <pc:docMk/>
            <pc:sldMk cId="2448211059" sldId="282"/>
            <ac:spMk id="2" creationId="{9D7B1FCD-9D95-4E44-BE37-B1F0645C53AD}"/>
          </ac:spMkLst>
        </pc:spChg>
        <pc:spChg chg="del">
          <ac:chgData name="Arzoo Jangra" userId="6e66882db058be4d" providerId="Windows Live" clId="Web-{E965B7FD-F0C6-4527-983E-BBA512D3F2C4}" dt="2022-01-09T04:30:12.279" v="80"/>
          <ac:spMkLst>
            <pc:docMk/>
            <pc:sldMk cId="2448211059" sldId="282"/>
            <ac:spMk id="41" creationId="{EF263B76-D6AC-40A4-BA2E-CC8B89190ED9}"/>
          </ac:spMkLst>
        </pc:spChg>
        <pc:grpChg chg="add del">
          <ac:chgData name="Arzoo Jangra" userId="6e66882db058be4d" providerId="Windows Live" clId="Web-{E965B7FD-F0C6-4527-983E-BBA512D3F2C4}" dt="2022-01-09T04:30:36.451" v="82"/>
          <ac:grpSpMkLst>
            <pc:docMk/>
            <pc:sldMk cId="2448211059" sldId="282"/>
            <ac:grpSpMk id="16" creationId="{08F94D66-27EC-4CB8-8226-D7F41C161863}"/>
          </ac:grpSpMkLst>
        </pc:grpChg>
        <pc:grpChg chg="del">
          <ac:chgData name="Arzoo Jangra" userId="6e66882db058be4d" providerId="Windows Live" clId="Web-{E965B7FD-F0C6-4527-983E-BBA512D3F2C4}" dt="2022-01-09T04:30:12.279" v="80"/>
          <ac:grpSpMkLst>
            <pc:docMk/>
            <pc:sldMk cId="2448211059" sldId="282"/>
            <ac:grpSpMk id="33" creationId="{C616B3DC-C165-433D-9187-62DCC0E317D3}"/>
          </ac:grpSpMkLst>
        </pc:grpChg>
        <pc:picChg chg="mod">
          <ac:chgData name="Arzoo Jangra" userId="6e66882db058be4d" providerId="Windows Live" clId="Web-{E965B7FD-F0C6-4527-983E-BBA512D3F2C4}" dt="2022-01-09T04:31:21.296" v="92" actId="1076"/>
          <ac:picMkLst>
            <pc:docMk/>
            <pc:sldMk cId="2448211059" sldId="282"/>
            <ac:picMk id="4" creationId="{B62858DF-A2C4-45FA-B58C-B9E595EAC2BE}"/>
          </ac:picMkLst>
        </pc:picChg>
      </pc:sldChg>
      <pc:sldChg chg="modSp">
        <pc:chgData name="Arzoo Jangra" userId="6e66882db058be4d" providerId="Windows Live" clId="Web-{E965B7FD-F0C6-4527-983E-BBA512D3F2C4}" dt="2022-01-09T04:32:03.937" v="102" actId="14100"/>
        <pc:sldMkLst>
          <pc:docMk/>
          <pc:sldMk cId="1922486500" sldId="283"/>
        </pc:sldMkLst>
        <pc:spChg chg="mod">
          <ac:chgData name="Arzoo Jangra" userId="6e66882db058be4d" providerId="Windows Live" clId="Web-{E965B7FD-F0C6-4527-983E-BBA512D3F2C4}" dt="2022-01-09T04:31:39.296" v="96" actId="1076"/>
          <ac:spMkLst>
            <pc:docMk/>
            <pc:sldMk cId="1922486500" sldId="283"/>
            <ac:spMk id="2" creationId="{EDA2B53B-B413-49E1-8C9D-3E76DA4D6E02}"/>
          </ac:spMkLst>
        </pc:spChg>
        <pc:picChg chg="mod">
          <ac:chgData name="Arzoo Jangra" userId="6e66882db058be4d" providerId="Windows Live" clId="Web-{E965B7FD-F0C6-4527-983E-BBA512D3F2C4}" dt="2022-01-09T04:32:03.937" v="102" actId="14100"/>
          <ac:picMkLst>
            <pc:docMk/>
            <pc:sldMk cId="1922486500" sldId="283"/>
            <ac:picMk id="4" creationId="{C01C77A2-A16B-40F0-9788-EB951AFCDF59}"/>
          </ac:picMkLst>
        </pc:picChg>
        <pc:picChg chg="mod">
          <ac:chgData name="Arzoo Jangra" userId="6e66882db058be4d" providerId="Windows Live" clId="Web-{E965B7FD-F0C6-4527-983E-BBA512D3F2C4}" dt="2022-01-09T04:31:59.062" v="101" actId="1076"/>
          <ac:picMkLst>
            <pc:docMk/>
            <pc:sldMk cId="1922486500" sldId="283"/>
            <ac:picMk id="5" creationId="{45B2A1D0-D32D-4BE2-A436-F17935D98501}"/>
          </ac:picMkLst>
        </pc:picChg>
      </pc:sldChg>
      <pc:sldChg chg="modSp">
        <pc:chgData name="Arzoo Jangra" userId="6e66882db058be4d" providerId="Windows Live" clId="Web-{E965B7FD-F0C6-4527-983E-BBA512D3F2C4}" dt="2022-01-09T04:32:31.140" v="109" actId="1076"/>
        <pc:sldMkLst>
          <pc:docMk/>
          <pc:sldMk cId="3132394495" sldId="284"/>
        </pc:sldMkLst>
        <pc:spChg chg="mod">
          <ac:chgData name="Arzoo Jangra" userId="6e66882db058be4d" providerId="Windows Live" clId="Web-{E965B7FD-F0C6-4527-983E-BBA512D3F2C4}" dt="2022-01-09T04:32:24.172" v="107" actId="14100"/>
          <ac:spMkLst>
            <pc:docMk/>
            <pc:sldMk cId="3132394495" sldId="284"/>
            <ac:spMk id="2" creationId="{455329AE-DC0F-45F6-A94C-AD76666E11F1}"/>
          </ac:spMkLst>
        </pc:spChg>
        <pc:picChg chg="mod">
          <ac:chgData name="Arzoo Jangra" userId="6e66882db058be4d" providerId="Windows Live" clId="Web-{E965B7FD-F0C6-4527-983E-BBA512D3F2C4}" dt="2022-01-09T04:32:31.140" v="109" actId="1076"/>
          <ac:picMkLst>
            <pc:docMk/>
            <pc:sldMk cId="3132394495" sldId="284"/>
            <ac:picMk id="4" creationId="{DF3A6B1B-8893-4E82-8216-3BCE772081BA}"/>
          </ac:picMkLst>
        </pc:picChg>
      </pc:sldChg>
      <pc:sldChg chg="add del replId">
        <pc:chgData name="Arzoo Jangra" userId="6e66882db058be4d" providerId="Windows Live" clId="Web-{E965B7FD-F0C6-4527-983E-BBA512D3F2C4}" dt="2022-01-09T04:35:34.911" v="128"/>
        <pc:sldMkLst>
          <pc:docMk/>
          <pc:sldMk cId="555932749" sldId="285"/>
        </pc:sldMkLst>
      </pc:sldChg>
    </pc:docChg>
  </pc:docChgLst>
  <pc:docChgLst>
    <pc:chgData name="Guest User" providerId="Windows Live" clId="Web-{EC1316FD-F8D4-4E7F-BFF3-F80DB1D305B7}"/>
    <pc:docChg chg="modSld">
      <pc:chgData name="Guest User" userId="" providerId="Windows Live" clId="Web-{EC1316FD-F8D4-4E7F-BFF3-F80DB1D305B7}" dt="2022-01-16T14:52:13.887" v="0" actId="20577"/>
      <pc:docMkLst>
        <pc:docMk/>
      </pc:docMkLst>
      <pc:sldChg chg="modSp">
        <pc:chgData name="Guest User" userId="" providerId="Windows Live" clId="Web-{EC1316FD-F8D4-4E7F-BFF3-F80DB1D305B7}" dt="2022-01-16T14:52:13.887" v="0" actId="20577"/>
        <pc:sldMkLst>
          <pc:docMk/>
          <pc:sldMk cId="154182510" sldId="291"/>
        </pc:sldMkLst>
        <pc:spChg chg="mod">
          <ac:chgData name="Guest User" userId="" providerId="Windows Live" clId="Web-{EC1316FD-F8D4-4E7F-BFF3-F80DB1D305B7}" dt="2022-01-16T14:52:13.887" v="0" actId="20577"/>
          <ac:spMkLst>
            <pc:docMk/>
            <pc:sldMk cId="154182510" sldId="291"/>
            <ac:spMk id="3" creationId="{78C0C263-1C63-48B4-89EF-485C262452AB}"/>
          </ac:spMkLst>
        </pc:spChg>
      </pc:sldChg>
    </pc:docChg>
  </pc:docChgLst>
  <pc:docChgLst>
    <pc:chgData name="Guest User" providerId="Windows Live" clId="Web-{BE8D2A34-0303-462F-B377-9E27BBF0EBE2}"/>
    <pc:docChg chg="modSld addMainMaster delMainMaster modMainMaster">
      <pc:chgData name="Guest User" userId="" providerId="Windows Live" clId="Web-{BE8D2A34-0303-462F-B377-9E27BBF0EBE2}" dt="2021-12-27T13:57:20.009" v="470" actId="1076"/>
      <pc:docMkLst>
        <pc:docMk/>
      </pc:docMkLst>
      <pc:sldChg chg="addSp delSp modSp mod setBg modClrScheme setClrOvrMap delDesignElem chgLayout">
        <pc:chgData name="Guest User" userId="" providerId="Windows Live" clId="Web-{BE8D2A34-0303-462F-B377-9E27BBF0EBE2}" dt="2021-12-27T13:42:07.678" v="424"/>
        <pc:sldMkLst>
          <pc:docMk/>
          <pc:sldMk cId="2300919372" sldId="256"/>
        </pc:sldMkLst>
        <pc:spChg chg="mod ord">
          <ac:chgData name="Guest User" userId="" providerId="Windows Live" clId="Web-{BE8D2A34-0303-462F-B377-9E27BBF0EBE2}" dt="2021-12-27T13:42:07.678" v="424"/>
          <ac:spMkLst>
            <pc:docMk/>
            <pc:sldMk cId="2300919372" sldId="256"/>
            <ac:spMk id="2" creationId="{F74BCECE-F34B-45B8-88E6-E4CBC61207E9}"/>
          </ac:spMkLst>
        </pc:spChg>
        <pc:spChg chg="mod ord">
          <ac:chgData name="Guest User" userId="" providerId="Windows Live" clId="Web-{BE8D2A34-0303-462F-B377-9E27BBF0EBE2}" dt="2021-12-27T13:42:07.678" v="424"/>
          <ac:spMkLst>
            <pc:docMk/>
            <pc:sldMk cId="2300919372" sldId="256"/>
            <ac:spMk id="3" creationId="{BBA87B92-4BFF-4F79-B56C-6656262CBBEA}"/>
          </ac:spMkLst>
        </pc:spChg>
        <pc:spChg chg="add del">
          <ac:chgData name="Guest User" userId="" providerId="Windows Live" clId="Web-{BE8D2A34-0303-462F-B377-9E27BBF0EBE2}" dt="2021-12-27T13:03:08.411" v="12"/>
          <ac:spMkLst>
            <pc:docMk/>
            <pc:sldMk cId="2300919372" sldId="256"/>
            <ac:spMk id="5" creationId="{15655827-B42D-4180-88D3-D83F25E4BD1C}"/>
          </ac:spMkLst>
        </pc:spChg>
        <pc:spChg chg="add del">
          <ac:chgData name="Guest User" userId="" providerId="Windows Live" clId="Web-{BE8D2A34-0303-462F-B377-9E27BBF0EBE2}" dt="2021-12-27T13:03:08.411" v="12"/>
          <ac:spMkLst>
            <pc:docMk/>
            <pc:sldMk cId="2300919372" sldId="256"/>
            <ac:spMk id="6" creationId="{24ACCB06-563C-4ADE-B4D6-1FE9F723C7D9}"/>
          </ac:spMkLst>
        </pc:spChg>
        <pc:spChg chg="add del">
          <ac:chgData name="Guest User" userId="" providerId="Windows Live" clId="Web-{BE8D2A34-0303-462F-B377-9E27BBF0EBE2}" dt="2021-12-27T13:03:08.411" v="12"/>
          <ac:spMkLst>
            <pc:docMk/>
            <pc:sldMk cId="2300919372" sldId="256"/>
            <ac:spMk id="7" creationId="{40761ECD-D92B-46AE-82CA-640023D282F9}"/>
          </ac:spMkLst>
        </pc:spChg>
        <pc:spChg chg="add del">
          <ac:chgData name="Guest User" userId="" providerId="Windows Live" clId="Web-{BE8D2A34-0303-462F-B377-9E27BBF0EBE2}" dt="2021-12-27T13:02:00.597" v="4"/>
          <ac:spMkLst>
            <pc:docMk/>
            <pc:sldMk cId="2300919372" sldId="256"/>
            <ac:spMk id="8" creationId="{E67A1FC6-22FB-4EA7-B90A-C9F18FBEF30F}"/>
          </ac:spMkLst>
        </pc:spChg>
        <pc:spChg chg="add del">
          <ac:chgData name="Guest User" userId="" providerId="Windows Live" clId="Web-{BE8D2A34-0303-462F-B377-9E27BBF0EBE2}" dt="2021-12-27T13:02:00.597" v="4"/>
          <ac:spMkLst>
            <pc:docMk/>
            <pc:sldMk cId="2300919372" sldId="256"/>
            <ac:spMk id="10" creationId="{6246FDC4-DD97-431A-914A-9EB57A4A3C7C}"/>
          </ac:spMkLst>
        </pc:spChg>
        <pc:spChg chg="add del">
          <ac:chgData name="Guest User" userId="" providerId="Windows Live" clId="Web-{BE8D2A34-0303-462F-B377-9E27BBF0EBE2}" dt="2021-12-27T13:02:00.597" v="4"/>
          <ac:spMkLst>
            <pc:docMk/>
            <pc:sldMk cId="2300919372" sldId="256"/>
            <ac:spMk id="12" creationId="{CD4E68A2-74B0-42F5-BB75-2E1A7C2018C7}"/>
          </ac:spMkLst>
        </pc:spChg>
        <pc:spChg chg="add del">
          <ac:chgData name="Guest User" userId="" providerId="Windows Live" clId="Web-{BE8D2A34-0303-462F-B377-9E27BBF0EBE2}" dt="2021-12-27T13:03:08.411" v="12"/>
          <ac:spMkLst>
            <pc:docMk/>
            <pc:sldMk cId="2300919372" sldId="256"/>
            <ac:spMk id="14" creationId="{9A928607-C55C-40FD-B2DF-6CD6A7226A71}"/>
          </ac:spMkLst>
        </pc:spChg>
        <pc:spChg chg="add del">
          <ac:chgData name="Guest User" userId="" providerId="Windows Live" clId="Web-{BE8D2A34-0303-462F-B377-9E27BBF0EBE2}" dt="2021-12-27T13:03:08.411" v="12"/>
          <ac:spMkLst>
            <pc:docMk/>
            <pc:sldMk cId="2300919372" sldId="256"/>
            <ac:spMk id="16" creationId="{400A20C1-29A4-43E0-AB15-7931F76F8C2D}"/>
          </ac:spMkLst>
        </pc:spChg>
        <pc:spChg chg="add del">
          <ac:chgData name="Guest User" userId="" providerId="Windows Live" clId="Web-{BE8D2A34-0303-462F-B377-9E27BBF0EBE2}" dt="2021-12-27T13:03:02.817" v="9"/>
          <ac:spMkLst>
            <pc:docMk/>
            <pc:sldMk cId="2300919372" sldId="256"/>
            <ac:spMk id="22" creationId="{F64080D6-34DE-4277-97CC-2FB3812846DA}"/>
          </ac:spMkLst>
        </pc:spChg>
        <pc:spChg chg="add del">
          <ac:chgData name="Guest User" userId="" providerId="Windows Live" clId="Web-{BE8D2A34-0303-462F-B377-9E27BBF0EBE2}" dt="2021-12-27T13:42:07.678" v="424"/>
          <ac:spMkLst>
            <pc:docMk/>
            <pc:sldMk cId="2300919372" sldId="256"/>
            <ac:spMk id="26" creationId="{225F4217-4021-45A0-812B-398F9A7A93F9}"/>
          </ac:spMkLst>
        </pc:spChg>
        <pc:spChg chg="add del">
          <ac:chgData name="Guest User" userId="" providerId="Windows Live" clId="Web-{BE8D2A34-0303-462F-B377-9E27BBF0EBE2}" dt="2021-12-27T13:04:12.475" v="17"/>
          <ac:spMkLst>
            <pc:docMk/>
            <pc:sldMk cId="2300919372" sldId="256"/>
            <ac:spMk id="28" creationId="{F659138C-74A1-445B-848C-3608AE871A9F}"/>
          </ac:spMkLst>
        </pc:spChg>
        <pc:spChg chg="add del">
          <ac:chgData name="Guest User" userId="" providerId="Windows Live" clId="Web-{BE8D2A34-0303-462F-B377-9E27BBF0EBE2}" dt="2021-12-27T13:03:08.395" v="11"/>
          <ac:spMkLst>
            <pc:docMk/>
            <pc:sldMk cId="2300919372" sldId="256"/>
            <ac:spMk id="29" creationId="{E03BF673-8C68-4092-BF1B-53C57EFEC21F}"/>
          </ac:spMkLst>
        </pc:spChg>
        <pc:spChg chg="add del">
          <ac:chgData name="Guest User" userId="" providerId="Windows Live" clId="Web-{BE8D2A34-0303-462F-B377-9E27BBF0EBE2}" dt="2021-12-27T13:03:08.395" v="11"/>
          <ac:spMkLst>
            <pc:docMk/>
            <pc:sldMk cId="2300919372" sldId="256"/>
            <ac:spMk id="31" creationId="{B1BDB70B-F0E6-4867-818F-C582494FB6D6}"/>
          </ac:spMkLst>
        </pc:spChg>
        <pc:spChg chg="add del">
          <ac:chgData name="Guest User" userId="" providerId="Windows Live" clId="Web-{BE8D2A34-0303-462F-B377-9E27BBF0EBE2}" dt="2021-12-27T13:42:07.678" v="424"/>
          <ac:spMkLst>
            <pc:docMk/>
            <pc:sldMk cId="2300919372" sldId="256"/>
            <ac:spMk id="32" creationId="{F659138C-74A1-445B-848C-3608AE871A9F}"/>
          </ac:spMkLst>
        </pc:spChg>
        <pc:spChg chg="add del">
          <ac:chgData name="Guest User" userId="" providerId="Windows Live" clId="Web-{BE8D2A34-0303-462F-B377-9E27BBF0EBE2}" dt="2021-12-27T13:04:12.475" v="17"/>
          <ac:spMkLst>
            <pc:docMk/>
            <pc:sldMk cId="2300919372" sldId="256"/>
            <ac:spMk id="39" creationId="{225F4217-4021-45A0-812B-398F9A7A93F9}"/>
          </ac:spMkLst>
        </pc:spChg>
        <pc:spChg chg="add del">
          <ac:chgData name="Guest User" userId="" providerId="Windows Live" clId="Web-{BE8D2A34-0303-462F-B377-9E27BBF0EBE2}" dt="2021-12-27T13:39:35.628" v="385"/>
          <ac:spMkLst>
            <pc:docMk/>
            <pc:sldMk cId="2300919372" sldId="256"/>
            <ac:spMk id="43" creationId="{E5A92FE9-DB05-4D0D-AF5A-BE8664B9FFB4}"/>
          </ac:spMkLst>
        </pc:spChg>
        <pc:spChg chg="add del">
          <ac:chgData name="Guest User" userId="" providerId="Windows Live" clId="Web-{BE8D2A34-0303-462F-B377-9E27BBF0EBE2}" dt="2021-12-27T13:39:43.643" v="387"/>
          <ac:spMkLst>
            <pc:docMk/>
            <pc:sldMk cId="2300919372" sldId="256"/>
            <ac:spMk id="51" creationId="{F659138C-74A1-445B-848C-3608AE871A9F}"/>
          </ac:spMkLst>
        </pc:spChg>
        <pc:spChg chg="add del">
          <ac:chgData name="Guest User" userId="" providerId="Windows Live" clId="Web-{BE8D2A34-0303-462F-B377-9E27BBF0EBE2}" dt="2021-12-27T13:42:07.678" v="424"/>
          <ac:spMkLst>
            <pc:docMk/>
            <pc:sldMk cId="2300919372" sldId="256"/>
            <ac:spMk id="52" creationId="{EFF64A51-0B9E-4405-A276-88E23C246294}"/>
          </ac:spMkLst>
        </pc:spChg>
        <pc:spChg chg="add del">
          <ac:chgData name="Guest User" userId="" providerId="Windows Live" clId="Web-{BE8D2A34-0303-462F-B377-9E27BBF0EBE2}" dt="2021-12-27T13:42:07.678" v="424"/>
          <ac:spMkLst>
            <pc:docMk/>
            <pc:sldMk cId="2300919372" sldId="256"/>
            <ac:spMk id="54" creationId="{6B9B3D5D-FAFA-4C3E-85A7-25E2B5A5616A}"/>
          </ac:spMkLst>
        </pc:spChg>
        <pc:spChg chg="add del">
          <ac:chgData name="Guest User" userId="" providerId="Windows Live" clId="Web-{BE8D2A34-0303-462F-B377-9E27BBF0EBE2}" dt="2021-12-27T13:42:07.678" v="424"/>
          <ac:spMkLst>
            <pc:docMk/>
            <pc:sldMk cId="2300919372" sldId="256"/>
            <ac:spMk id="55" creationId="{ABD1EBD0-A060-48EA-BCD1-847EA8790977}"/>
          </ac:spMkLst>
        </pc:spChg>
        <pc:spChg chg="add del">
          <ac:chgData name="Guest User" userId="" providerId="Windows Live" clId="Web-{BE8D2A34-0303-462F-B377-9E27BBF0EBE2}" dt="2021-12-27T13:39:43.643" v="387"/>
          <ac:spMkLst>
            <pc:docMk/>
            <pc:sldMk cId="2300919372" sldId="256"/>
            <ac:spMk id="61" creationId="{225F4217-4021-45A0-812B-398F9A7A93F9}"/>
          </ac:spMkLst>
        </pc:spChg>
        <pc:spChg chg="add del">
          <ac:chgData name="Guest User" userId="" providerId="Windows Live" clId="Web-{BE8D2A34-0303-462F-B377-9E27BBF0EBE2}" dt="2021-12-27T13:42:00.177" v="414"/>
          <ac:spMkLst>
            <pc:docMk/>
            <pc:sldMk cId="2300919372" sldId="256"/>
            <ac:spMk id="67" creationId="{F659138C-74A1-445B-848C-3608AE871A9F}"/>
          </ac:spMkLst>
        </pc:spChg>
        <pc:spChg chg="add del">
          <ac:chgData name="Guest User" userId="" providerId="Windows Live" clId="Web-{BE8D2A34-0303-462F-B377-9E27BBF0EBE2}" dt="2021-12-27T13:41:52.552" v="412"/>
          <ac:spMkLst>
            <pc:docMk/>
            <pc:sldMk cId="2300919372" sldId="256"/>
            <ac:spMk id="68" creationId="{99CAC3B1-4879-424D-8F15-206277196159}"/>
          </ac:spMkLst>
        </pc:spChg>
        <pc:spChg chg="add del">
          <ac:chgData name="Guest User" userId="" providerId="Windows Live" clId="Web-{BE8D2A34-0303-462F-B377-9E27BBF0EBE2}" dt="2021-12-27T13:42:00.177" v="414"/>
          <ac:spMkLst>
            <pc:docMk/>
            <pc:sldMk cId="2300919372" sldId="256"/>
            <ac:spMk id="78" creationId="{225F4217-4021-45A0-812B-398F9A7A93F9}"/>
          </ac:spMkLst>
        </pc:spChg>
        <pc:grpChg chg="add del">
          <ac:chgData name="Guest User" userId="" providerId="Windows Live" clId="Web-{BE8D2A34-0303-462F-B377-9E27BBF0EBE2}" dt="2021-12-27T13:42:07.678" v="424"/>
          <ac:grpSpMkLst>
            <pc:docMk/>
            <pc:sldMk cId="2300919372" sldId="256"/>
            <ac:grpSpMk id="15" creationId="{3F1527C3-06F4-4F4D-B364-8E97266450C5}"/>
          </ac:grpSpMkLst>
        </pc:grpChg>
        <pc:grpChg chg="add del">
          <ac:chgData name="Guest User" userId="" providerId="Windows Live" clId="Web-{BE8D2A34-0303-462F-B377-9E27BBF0EBE2}" dt="2021-12-27T13:04:12.475" v="17"/>
          <ac:grpSpMkLst>
            <pc:docMk/>
            <pc:sldMk cId="2300919372" sldId="256"/>
            <ac:grpSpMk id="19" creationId="{3F1527C3-06F4-4F4D-B364-8E97266450C5}"/>
          </ac:grpSpMkLst>
        </pc:grpChg>
        <pc:grpChg chg="add del">
          <ac:chgData name="Guest User" userId="" providerId="Windows Live" clId="Web-{BE8D2A34-0303-462F-B377-9E27BBF0EBE2}" dt="2021-12-27T13:03:08.395" v="11"/>
          <ac:grpSpMkLst>
            <pc:docMk/>
            <pc:sldMk cId="2300919372" sldId="256"/>
            <ac:grpSpMk id="21" creationId="{3F1527C3-06F4-4F4D-B364-8E97266450C5}"/>
          </ac:grpSpMkLst>
        </pc:grpChg>
        <pc:grpChg chg="add del">
          <ac:chgData name="Guest User" userId="" providerId="Windows Live" clId="Web-{BE8D2A34-0303-462F-B377-9E27BBF0EBE2}" dt="2021-12-27T13:04:12.475" v="17"/>
          <ac:grpSpMkLst>
            <pc:docMk/>
            <pc:sldMk cId="2300919372" sldId="256"/>
            <ac:grpSpMk id="30" creationId="{7DFD7409-66D7-4C9C-B528-E79EB64A4D31}"/>
          </ac:grpSpMkLst>
        </pc:grpChg>
        <pc:grpChg chg="add del">
          <ac:chgData name="Guest User" userId="" providerId="Windows Live" clId="Web-{BE8D2A34-0303-462F-B377-9E27BBF0EBE2}" dt="2021-12-27T13:03:08.395" v="11"/>
          <ac:grpSpMkLst>
            <pc:docMk/>
            <pc:sldMk cId="2300919372" sldId="256"/>
            <ac:grpSpMk id="33" creationId="{1E52C707-F508-47B5-8864-8CC3EE0F030B}"/>
          </ac:grpSpMkLst>
        </pc:grpChg>
        <pc:grpChg chg="add del">
          <ac:chgData name="Guest User" userId="" providerId="Windows Live" clId="Web-{BE8D2A34-0303-462F-B377-9E27BBF0EBE2}" dt="2021-12-27T13:42:07.678" v="424"/>
          <ac:grpSpMkLst>
            <pc:docMk/>
            <pc:sldMk cId="2300919372" sldId="256"/>
            <ac:grpSpMk id="34" creationId="{7DFD7409-66D7-4C9C-B528-E79EB64A4D31}"/>
          </ac:grpSpMkLst>
        </pc:grpChg>
        <pc:grpChg chg="add del">
          <ac:chgData name="Guest User" userId="" providerId="Windows Live" clId="Web-{BE8D2A34-0303-462F-B377-9E27BBF0EBE2}" dt="2021-12-27T13:39:43.643" v="387"/>
          <ac:grpSpMkLst>
            <pc:docMk/>
            <pc:sldMk cId="2300919372" sldId="256"/>
            <ac:grpSpMk id="40" creationId="{3F1527C3-06F4-4F4D-B364-8E97266450C5}"/>
          </ac:grpSpMkLst>
        </pc:grpChg>
        <pc:grpChg chg="add del">
          <ac:chgData name="Guest User" userId="" providerId="Windows Live" clId="Web-{BE8D2A34-0303-462F-B377-9E27BBF0EBE2}" dt="2021-12-27T13:42:07.678" v="424"/>
          <ac:grpSpMkLst>
            <pc:docMk/>
            <pc:sldMk cId="2300919372" sldId="256"/>
            <ac:grpSpMk id="42" creationId="{3F1527C3-06F4-4F4D-B364-8E97266450C5}"/>
          </ac:grpSpMkLst>
        </pc:grpChg>
        <pc:grpChg chg="add del">
          <ac:chgData name="Guest User" userId="" providerId="Windows Live" clId="Web-{BE8D2A34-0303-462F-B377-9E27BBF0EBE2}" dt="2021-12-27T13:39:35.628" v="385"/>
          <ac:grpSpMkLst>
            <pc:docMk/>
            <pc:sldMk cId="2300919372" sldId="256"/>
            <ac:grpSpMk id="45" creationId="{53D9B26A-5143-49A7-BA98-D871D5BD719A}"/>
          </ac:grpSpMkLst>
        </pc:grpChg>
        <pc:grpChg chg="add del">
          <ac:chgData name="Guest User" userId="" providerId="Windows Live" clId="Web-{BE8D2A34-0303-462F-B377-9E27BBF0EBE2}" dt="2021-12-27T13:39:43.643" v="387"/>
          <ac:grpSpMkLst>
            <pc:docMk/>
            <pc:sldMk cId="2300919372" sldId="256"/>
            <ac:grpSpMk id="53" creationId="{7DFD7409-66D7-4C9C-B528-E79EB64A4D31}"/>
          </ac:grpSpMkLst>
        </pc:grpChg>
        <pc:grpChg chg="add del">
          <ac:chgData name="Guest User" userId="" providerId="Windows Live" clId="Web-{BE8D2A34-0303-462F-B377-9E27BBF0EBE2}" dt="2021-12-27T13:42:00.177" v="414"/>
          <ac:grpSpMkLst>
            <pc:docMk/>
            <pc:sldMk cId="2300919372" sldId="256"/>
            <ac:grpSpMk id="57" creationId="{3F1527C3-06F4-4F4D-B364-8E97266450C5}"/>
          </ac:grpSpMkLst>
        </pc:grpChg>
        <pc:grpChg chg="add del">
          <ac:chgData name="Guest User" userId="" providerId="Windows Live" clId="Web-{BE8D2A34-0303-462F-B377-9E27BBF0EBE2}" dt="2021-12-27T13:41:52.552" v="412"/>
          <ac:grpSpMkLst>
            <pc:docMk/>
            <pc:sldMk cId="2300919372" sldId="256"/>
            <ac:grpSpMk id="60" creationId="{3F1527C3-06F4-4F4D-B364-8E97266450C5}"/>
          </ac:grpSpMkLst>
        </pc:grpChg>
        <pc:grpChg chg="add del">
          <ac:chgData name="Guest User" userId="" providerId="Windows Live" clId="Web-{BE8D2A34-0303-462F-B377-9E27BBF0EBE2}" dt="2021-12-27T13:42:00.177" v="414"/>
          <ac:grpSpMkLst>
            <pc:docMk/>
            <pc:sldMk cId="2300919372" sldId="256"/>
            <ac:grpSpMk id="69" creationId="{7DFD7409-66D7-4C9C-B528-E79EB64A4D31}"/>
          </ac:grpSpMkLst>
        </pc:grpChg>
        <pc:grpChg chg="add del">
          <ac:chgData name="Guest User" userId="" providerId="Windows Live" clId="Web-{BE8D2A34-0303-462F-B377-9E27BBF0EBE2}" dt="2021-12-27T13:41:52.552" v="412"/>
          <ac:grpSpMkLst>
            <pc:docMk/>
            <pc:sldMk cId="2300919372" sldId="256"/>
            <ac:grpSpMk id="70" creationId="{4B8492CB-DFBA-4A82-9778-F21493DA36C1}"/>
          </ac:grpSpMkLst>
        </pc:grpChg>
        <pc:picChg chg="add del">
          <ac:chgData name="Guest User" userId="" providerId="Windows Live" clId="Web-{BE8D2A34-0303-462F-B377-9E27BBF0EBE2}" dt="2021-12-27T13:03:02.817" v="9"/>
          <ac:picMkLst>
            <pc:docMk/>
            <pc:sldMk cId="2300919372" sldId="256"/>
            <ac:picMk id="18" creationId="{37A5E0A8-E21F-4C09-B90E-D98F316E1C22}"/>
          </ac:picMkLst>
        </pc:picChg>
        <pc:cxnChg chg="add del">
          <ac:chgData name="Guest User" userId="" providerId="Windows Live" clId="Web-{BE8D2A34-0303-462F-B377-9E27BBF0EBE2}" dt="2021-12-27T13:42:07.678" v="424"/>
          <ac:cxnSpMkLst>
            <pc:docMk/>
            <pc:sldMk cId="2300919372" sldId="256"/>
            <ac:cxnSpMk id="38" creationId="{486F4EBC-E415-40E4-A8BA-BA66F0B632CB}"/>
          </ac:cxnSpMkLst>
        </pc:cxnChg>
        <pc:cxnChg chg="add del">
          <ac:chgData name="Guest User" userId="" providerId="Windows Live" clId="Web-{BE8D2A34-0303-462F-B377-9E27BBF0EBE2}" dt="2021-12-27T13:04:12.475" v="17"/>
          <ac:cxnSpMkLst>
            <pc:docMk/>
            <pc:sldMk cId="2300919372" sldId="256"/>
            <ac:cxnSpMk id="41" creationId="{486F4EBC-E415-40E4-A8BA-BA66F0B632CB}"/>
          </ac:cxnSpMkLst>
        </pc:cxnChg>
        <pc:cxnChg chg="add del">
          <ac:chgData name="Guest User" userId="" providerId="Windows Live" clId="Web-{BE8D2A34-0303-462F-B377-9E27BBF0EBE2}" dt="2021-12-27T13:39:43.643" v="387"/>
          <ac:cxnSpMkLst>
            <pc:docMk/>
            <pc:sldMk cId="2300919372" sldId="256"/>
            <ac:cxnSpMk id="63" creationId="{486F4EBC-E415-40E4-A8BA-BA66F0B632CB}"/>
          </ac:cxnSpMkLst>
        </pc:cxnChg>
        <pc:cxnChg chg="add del">
          <ac:chgData name="Guest User" userId="" providerId="Windows Live" clId="Web-{BE8D2A34-0303-462F-B377-9E27BBF0EBE2}" dt="2021-12-27T13:42:00.177" v="414"/>
          <ac:cxnSpMkLst>
            <pc:docMk/>
            <pc:sldMk cId="2300919372" sldId="256"/>
            <ac:cxnSpMk id="80" creationId="{486F4EBC-E415-40E4-A8BA-BA66F0B632CB}"/>
          </ac:cxnSpMkLst>
        </pc:cxnChg>
      </pc:sldChg>
      <pc:sldChg chg="addSp delSp modSp mod setBg modClrScheme delDesignElem chgLayout">
        <pc:chgData name="Guest User" userId="" providerId="Windows Live" clId="Web-{BE8D2A34-0303-462F-B377-9E27BBF0EBE2}" dt="2021-12-27T13:35:52.826" v="344" actId="20577"/>
        <pc:sldMkLst>
          <pc:docMk/>
          <pc:sldMk cId="3487453407" sldId="257"/>
        </pc:sldMkLst>
        <pc:spChg chg="mod ord">
          <ac:chgData name="Guest User" userId="" providerId="Windows Live" clId="Web-{BE8D2A34-0303-462F-B377-9E27BBF0EBE2}" dt="2021-12-27T13:35:37.295" v="340" actId="20577"/>
          <ac:spMkLst>
            <pc:docMk/>
            <pc:sldMk cId="3487453407" sldId="257"/>
            <ac:spMk id="2" creationId="{9F3D1F05-F6F8-47B3-A068-838768A0C713}"/>
          </ac:spMkLst>
        </pc:spChg>
        <pc:spChg chg="del mod ord">
          <ac:chgData name="Guest User" userId="" providerId="Windows Live" clId="Web-{BE8D2A34-0303-462F-B377-9E27BBF0EBE2}" dt="2021-12-27T13:02:05.175" v="6"/>
          <ac:spMkLst>
            <pc:docMk/>
            <pc:sldMk cId="3487453407" sldId="257"/>
            <ac:spMk id="3" creationId="{D08E2ADA-1610-4815-B162-B42126252CE3}"/>
          </ac:spMkLst>
        </pc:spChg>
        <pc:spChg chg="add del">
          <ac:chgData name="Guest User" userId="" providerId="Windows Live" clId="Web-{BE8D2A34-0303-462F-B377-9E27BBF0EBE2}" dt="2021-12-27T13:04:43.335" v="23"/>
          <ac:spMkLst>
            <pc:docMk/>
            <pc:sldMk cId="3487453407" sldId="257"/>
            <ac:spMk id="7" creationId="{5B2F4B0B-6CDE-4467-A567-7930C6692530}"/>
          </ac:spMkLst>
        </pc:spChg>
        <pc:spChg chg="add del">
          <ac:chgData name="Guest User" userId="" providerId="Windows Live" clId="Web-{BE8D2A34-0303-462F-B377-9E27BBF0EBE2}" dt="2021-12-27T13:04:43.335" v="23"/>
          <ac:spMkLst>
            <pc:docMk/>
            <pc:sldMk cId="3487453407" sldId="257"/>
            <ac:spMk id="8" creationId="{4FBD904E-E2AA-40C0-9B75-6705C2936009}"/>
          </ac:spMkLst>
        </pc:spChg>
        <pc:spChg chg="add del">
          <ac:chgData name="Guest User" userId="" providerId="Windows Live" clId="Web-{BE8D2A34-0303-462F-B377-9E27BBF0EBE2}" dt="2021-12-27T13:03:24.552" v="13"/>
          <ac:spMkLst>
            <pc:docMk/>
            <pc:sldMk cId="3487453407" sldId="257"/>
            <ac:spMk id="9" creationId="{5B2F4B0B-6CDE-4467-A567-7930C6692530}"/>
          </ac:spMkLst>
        </pc:spChg>
        <pc:spChg chg="add del">
          <ac:chgData name="Guest User" userId="" providerId="Windows Live" clId="Web-{BE8D2A34-0303-462F-B377-9E27BBF0EBE2}" dt="2021-12-27T13:04:40.413" v="21"/>
          <ac:spMkLst>
            <pc:docMk/>
            <pc:sldMk cId="3487453407" sldId="257"/>
            <ac:spMk id="10" creationId="{A791E548-71E9-4E48-95EF-028C1F694C62}"/>
          </ac:spMkLst>
        </pc:spChg>
        <pc:spChg chg="add del">
          <ac:chgData name="Guest User" userId="" providerId="Windows Live" clId="Web-{BE8D2A34-0303-462F-B377-9E27BBF0EBE2}" dt="2021-12-27T13:03:24.552" v="13"/>
          <ac:spMkLst>
            <pc:docMk/>
            <pc:sldMk cId="3487453407" sldId="257"/>
            <ac:spMk id="11" creationId="{4FBD904E-E2AA-40C0-9B75-6705C2936009}"/>
          </ac:spMkLst>
        </pc:spChg>
        <pc:spChg chg="add del">
          <ac:chgData name="Guest User" userId="" providerId="Windows Live" clId="Web-{BE8D2A34-0303-462F-B377-9E27BBF0EBE2}" dt="2021-12-27T13:04:40.413" v="21"/>
          <ac:spMkLst>
            <pc:docMk/>
            <pc:sldMk cId="3487453407" sldId="257"/>
            <ac:spMk id="12" creationId="{AAB5649A-D799-4BE2-9913-FFD6F2B4EE71}"/>
          </ac:spMkLst>
        </pc:spChg>
        <pc:spChg chg="add del">
          <ac:chgData name="Guest User" userId="" providerId="Windows Live" clId="Web-{BE8D2A34-0303-462F-B377-9E27BBF0EBE2}" dt="2021-12-27T13:05:05.148" v="31"/>
          <ac:spMkLst>
            <pc:docMk/>
            <pc:sldMk cId="3487453407" sldId="257"/>
            <ac:spMk id="22" creationId="{5B2F4B0B-6CDE-4467-A567-7930C6692530}"/>
          </ac:spMkLst>
        </pc:spChg>
        <pc:spChg chg="add del">
          <ac:chgData name="Guest User" userId="" providerId="Windows Live" clId="Web-{BE8D2A34-0303-462F-B377-9E27BBF0EBE2}" dt="2021-12-27T13:05:05.148" v="31"/>
          <ac:spMkLst>
            <pc:docMk/>
            <pc:sldMk cId="3487453407" sldId="257"/>
            <ac:spMk id="23" creationId="{4FBD904E-E2AA-40C0-9B75-6705C2936009}"/>
          </ac:spMkLst>
        </pc:spChg>
        <pc:spChg chg="add del">
          <ac:chgData name="Guest User" userId="" providerId="Windows Live" clId="Web-{BE8D2A34-0303-462F-B377-9E27BBF0EBE2}" dt="2021-12-27T13:04:06.022" v="16"/>
          <ac:spMkLst>
            <pc:docMk/>
            <pc:sldMk cId="3487453407" sldId="257"/>
            <ac:spMk id="24" creationId="{5B2F4B0B-6CDE-4467-A567-7930C6692530}"/>
          </ac:spMkLst>
        </pc:spChg>
        <pc:spChg chg="add del">
          <ac:chgData name="Guest User" userId="" providerId="Windows Live" clId="Web-{BE8D2A34-0303-462F-B377-9E27BBF0EBE2}" dt="2021-12-27T13:04:06.022" v="16"/>
          <ac:spMkLst>
            <pc:docMk/>
            <pc:sldMk cId="3487453407" sldId="257"/>
            <ac:spMk id="26" creationId="{4FBD904E-E2AA-40C0-9B75-6705C2936009}"/>
          </ac:spMkLst>
        </pc:spChg>
        <pc:spChg chg="add del">
          <ac:chgData name="Guest User" userId="" providerId="Windows Live" clId="Web-{BE8D2A34-0303-462F-B377-9E27BBF0EBE2}" dt="2021-12-27T13:19:01.868" v="110"/>
          <ac:spMkLst>
            <pc:docMk/>
            <pc:sldMk cId="3487453407" sldId="257"/>
            <ac:spMk id="29" creationId="{6AD30037-67ED-4367-9BE0-45787510BF13}"/>
          </ac:spMkLst>
        </pc:spChg>
        <pc:spChg chg="add del">
          <ac:chgData name="Guest User" userId="" providerId="Windows Live" clId="Web-{BE8D2A34-0303-462F-B377-9E27BBF0EBE2}" dt="2021-12-27T13:23:13.545" v="177"/>
          <ac:spMkLst>
            <pc:docMk/>
            <pc:sldMk cId="3487453407" sldId="257"/>
            <ac:spMk id="31" creationId="{5B2F4B0B-6CDE-4467-A567-7930C6692530}"/>
          </ac:spMkLst>
        </pc:spChg>
        <pc:spChg chg="add del">
          <ac:chgData name="Guest User" userId="" providerId="Windows Live" clId="Web-{BE8D2A34-0303-462F-B377-9E27BBF0EBE2}" dt="2021-12-27T13:19:01.868" v="110"/>
          <ac:spMkLst>
            <pc:docMk/>
            <pc:sldMk cId="3487453407" sldId="257"/>
            <ac:spMk id="32" creationId="{AAAE29C6-F6DD-4D29-805A-6C214EA9C040}"/>
          </ac:spMkLst>
        </pc:spChg>
        <pc:spChg chg="add del">
          <ac:chgData name="Guest User" userId="" providerId="Windows Live" clId="Web-{BE8D2A34-0303-462F-B377-9E27BBF0EBE2}" dt="2021-12-27T13:23:13.545" v="177"/>
          <ac:spMkLst>
            <pc:docMk/>
            <pc:sldMk cId="3487453407" sldId="257"/>
            <ac:spMk id="33" creationId="{4FBD904E-E2AA-40C0-9B75-6705C2936009}"/>
          </ac:spMkLst>
        </pc:spChg>
        <pc:spChg chg="add del">
          <ac:chgData name="Guest User" userId="" providerId="Windows Live" clId="Web-{BE8D2A34-0303-462F-B377-9E27BBF0EBE2}" dt="2021-12-27T13:24:02.640" v="179"/>
          <ac:spMkLst>
            <pc:docMk/>
            <pc:sldMk cId="3487453407" sldId="257"/>
            <ac:spMk id="36" creationId="{5B2F4B0B-6CDE-4467-A567-7930C6692530}"/>
          </ac:spMkLst>
        </pc:spChg>
        <pc:spChg chg="add del">
          <ac:chgData name="Guest User" userId="" providerId="Windows Live" clId="Web-{BE8D2A34-0303-462F-B377-9E27BBF0EBE2}" dt="2021-12-27T13:24:02.640" v="179"/>
          <ac:spMkLst>
            <pc:docMk/>
            <pc:sldMk cId="3487453407" sldId="257"/>
            <ac:spMk id="37" creationId="{4FBD904E-E2AA-40C0-9B75-6705C2936009}"/>
          </ac:spMkLst>
        </pc:spChg>
        <pc:spChg chg="add del">
          <ac:chgData name="Guest User" userId="" providerId="Windows Live" clId="Web-{BE8D2A34-0303-462F-B377-9E27BBF0EBE2}" dt="2021-12-27T13:04:12.475" v="17"/>
          <ac:spMkLst>
            <pc:docMk/>
            <pc:sldMk cId="3487453407" sldId="257"/>
            <ac:spMk id="39" creationId="{5B2F4B0B-6CDE-4467-A567-7930C6692530}"/>
          </ac:spMkLst>
        </pc:spChg>
        <pc:spChg chg="add del">
          <ac:chgData name="Guest User" userId="" providerId="Windows Live" clId="Web-{BE8D2A34-0303-462F-B377-9E27BBF0EBE2}" dt="2021-12-27T13:04:12.475" v="17"/>
          <ac:spMkLst>
            <pc:docMk/>
            <pc:sldMk cId="3487453407" sldId="257"/>
            <ac:spMk id="41" creationId="{4FBD904E-E2AA-40C0-9B75-6705C2936009}"/>
          </ac:spMkLst>
        </pc:spChg>
        <pc:spChg chg="add del">
          <ac:chgData name="Guest User" userId="" providerId="Windows Live" clId="Web-{BE8D2A34-0303-462F-B377-9E27BBF0EBE2}" dt="2021-12-27T13:19:01.821" v="109"/>
          <ac:spMkLst>
            <pc:docMk/>
            <pc:sldMk cId="3487453407" sldId="257"/>
            <ac:spMk id="42" creationId="{5B2F4B0B-6CDE-4467-A567-7930C6692530}"/>
          </ac:spMkLst>
        </pc:spChg>
        <pc:spChg chg="add del">
          <ac:chgData name="Guest User" userId="" providerId="Windows Live" clId="Web-{BE8D2A34-0303-462F-B377-9E27BBF0EBE2}" dt="2021-12-27T13:19:01.821" v="109"/>
          <ac:spMkLst>
            <pc:docMk/>
            <pc:sldMk cId="3487453407" sldId="257"/>
            <ac:spMk id="44" creationId="{4FBD904E-E2AA-40C0-9B75-6705C2936009}"/>
          </ac:spMkLst>
        </pc:spChg>
        <pc:spChg chg="add del">
          <ac:chgData name="Guest User" userId="" providerId="Windows Live" clId="Web-{BE8D2A34-0303-462F-B377-9E27BBF0EBE2}" dt="2021-12-27T13:18:55.055" v="105"/>
          <ac:spMkLst>
            <pc:docMk/>
            <pc:sldMk cId="3487453407" sldId="257"/>
            <ac:spMk id="45" creationId="{5B2F4B0B-6CDE-4467-A567-7930C6692530}"/>
          </ac:spMkLst>
        </pc:spChg>
        <pc:spChg chg="add del">
          <ac:chgData name="Guest User" userId="" providerId="Windows Live" clId="Web-{BE8D2A34-0303-462F-B377-9E27BBF0EBE2}" dt="2021-12-27T13:04:56.929" v="28"/>
          <ac:spMkLst>
            <pc:docMk/>
            <pc:sldMk cId="3487453407" sldId="257"/>
            <ac:spMk id="46" creationId="{084966D2-3C9B-4F47-8231-1DEC33D3BDFE}"/>
          </ac:spMkLst>
        </pc:spChg>
        <pc:spChg chg="add del">
          <ac:chgData name="Guest User" userId="" providerId="Windows Live" clId="Web-{BE8D2A34-0303-462F-B377-9E27BBF0EBE2}" dt="2021-12-27T13:18:55.055" v="105"/>
          <ac:spMkLst>
            <pc:docMk/>
            <pc:sldMk cId="3487453407" sldId="257"/>
            <ac:spMk id="47" creationId="{4FBD904E-E2AA-40C0-9B75-6705C2936009}"/>
          </ac:spMkLst>
        </pc:spChg>
        <pc:spChg chg="add del">
          <ac:chgData name="Guest User" userId="" providerId="Windows Live" clId="Web-{BE8D2A34-0303-462F-B377-9E27BBF0EBE2}" dt="2021-12-27T13:24:06.124" v="181"/>
          <ac:spMkLst>
            <pc:docMk/>
            <pc:sldMk cId="3487453407" sldId="257"/>
            <ac:spMk id="50" creationId="{5B2F4B0B-6CDE-4467-A567-7930C6692530}"/>
          </ac:spMkLst>
        </pc:spChg>
        <pc:spChg chg="add del">
          <ac:chgData name="Guest User" userId="" providerId="Windows Live" clId="Web-{BE8D2A34-0303-462F-B377-9E27BBF0EBE2}" dt="2021-12-27T13:24:06.124" v="181"/>
          <ac:spMkLst>
            <pc:docMk/>
            <pc:sldMk cId="3487453407" sldId="257"/>
            <ac:spMk id="51" creationId="{4FBD904E-E2AA-40C0-9B75-6705C2936009}"/>
          </ac:spMkLst>
        </pc:spChg>
        <pc:spChg chg="add del">
          <ac:chgData name="Guest User" userId="" providerId="Windows Live" clId="Web-{BE8D2A34-0303-462F-B377-9E27BBF0EBE2}" dt="2021-12-27T13:24:10.953" v="183"/>
          <ac:spMkLst>
            <pc:docMk/>
            <pc:sldMk cId="3487453407" sldId="257"/>
            <ac:spMk id="53" creationId="{A791E548-71E9-4E48-95EF-028C1F694C62}"/>
          </ac:spMkLst>
        </pc:spChg>
        <pc:spChg chg="add del">
          <ac:chgData name="Guest User" userId="" providerId="Windows Live" clId="Web-{BE8D2A34-0303-462F-B377-9E27BBF0EBE2}" dt="2021-12-27T13:24:10.953" v="183"/>
          <ac:spMkLst>
            <pc:docMk/>
            <pc:sldMk cId="3487453407" sldId="257"/>
            <ac:spMk id="54" creationId="{AAB5649A-D799-4BE2-9913-FFD6F2B4EE71}"/>
          </ac:spMkLst>
        </pc:spChg>
        <pc:spChg chg="add">
          <ac:chgData name="Guest User" userId="" providerId="Windows Live" clId="Web-{BE8D2A34-0303-462F-B377-9E27BBF0EBE2}" dt="2021-12-27T13:24:11.031" v="184"/>
          <ac:spMkLst>
            <pc:docMk/>
            <pc:sldMk cId="3487453407" sldId="257"/>
            <ac:spMk id="56" creationId="{5B2F4B0B-6CDE-4467-A567-7930C6692530}"/>
          </ac:spMkLst>
        </pc:spChg>
        <pc:spChg chg="add">
          <ac:chgData name="Guest User" userId="" providerId="Windows Live" clId="Web-{BE8D2A34-0303-462F-B377-9E27BBF0EBE2}" dt="2021-12-27T13:24:11.031" v="184"/>
          <ac:spMkLst>
            <pc:docMk/>
            <pc:sldMk cId="3487453407" sldId="257"/>
            <ac:spMk id="57" creationId="{4FBD904E-E2AA-40C0-9B75-6705C2936009}"/>
          </ac:spMkLst>
        </pc:spChg>
        <pc:grpChg chg="add del">
          <ac:chgData name="Guest User" userId="" providerId="Windows Live" clId="Web-{BE8D2A34-0303-462F-B377-9E27BBF0EBE2}" dt="2021-12-27T13:03:24.552" v="13"/>
          <ac:grpSpMkLst>
            <pc:docMk/>
            <pc:sldMk cId="3487453407" sldId="257"/>
            <ac:grpSpMk id="13" creationId="{C2CA0337-9B09-4746-93D0-7E92F422020B}"/>
          </ac:grpSpMkLst>
        </pc:grpChg>
        <pc:grpChg chg="add del">
          <ac:chgData name="Guest User" userId="" providerId="Windows Live" clId="Web-{BE8D2A34-0303-462F-B377-9E27BBF0EBE2}" dt="2021-12-27T13:04:40.413" v="21"/>
          <ac:grpSpMkLst>
            <pc:docMk/>
            <pc:sldMk cId="3487453407" sldId="257"/>
            <ac:grpSpMk id="14" creationId="{2F723DE5-3668-495B-86B4-1F6867DD0043}"/>
          </ac:grpSpMkLst>
        </pc:grpChg>
        <pc:grpChg chg="add del">
          <ac:chgData name="Guest User" userId="" providerId="Windows Live" clId="Web-{BE8D2A34-0303-462F-B377-9E27BBF0EBE2}" dt="2021-12-27T13:04:43.335" v="23"/>
          <ac:grpSpMkLst>
            <pc:docMk/>
            <pc:sldMk cId="3487453407" sldId="257"/>
            <ac:grpSpMk id="21" creationId="{C2CA0337-9B09-4746-93D0-7E92F422020B}"/>
          </ac:grpSpMkLst>
        </pc:grpChg>
        <pc:grpChg chg="add del">
          <ac:chgData name="Guest User" userId="" providerId="Windows Live" clId="Web-{BE8D2A34-0303-462F-B377-9E27BBF0EBE2}" dt="2021-12-27T13:05:05.148" v="31"/>
          <ac:grpSpMkLst>
            <pc:docMk/>
            <pc:sldMk cId="3487453407" sldId="257"/>
            <ac:grpSpMk id="25" creationId="{C2CA0337-9B09-4746-93D0-7E92F422020B}"/>
          </ac:grpSpMkLst>
        </pc:grpChg>
        <pc:grpChg chg="add del">
          <ac:chgData name="Guest User" userId="" providerId="Windows Live" clId="Web-{BE8D2A34-0303-462F-B377-9E27BBF0EBE2}" dt="2021-12-27T13:05:05.117" v="30"/>
          <ac:grpSpMkLst>
            <pc:docMk/>
            <pc:sldMk cId="3487453407" sldId="257"/>
            <ac:grpSpMk id="27" creationId="{CE44BAAA-0355-4DE7-A0FE-B7F21F18A48F}"/>
          </ac:grpSpMkLst>
        </pc:grpChg>
        <pc:grpChg chg="add del">
          <ac:chgData name="Guest User" userId="" providerId="Windows Live" clId="Web-{BE8D2A34-0303-462F-B377-9E27BBF0EBE2}" dt="2021-12-27T13:04:06.022" v="16"/>
          <ac:grpSpMkLst>
            <pc:docMk/>
            <pc:sldMk cId="3487453407" sldId="257"/>
            <ac:grpSpMk id="28" creationId="{C2CA0337-9B09-4746-93D0-7E92F422020B}"/>
          </ac:grpSpMkLst>
        </pc:grpChg>
        <pc:grpChg chg="add del">
          <ac:chgData name="Guest User" userId="" providerId="Windows Live" clId="Web-{BE8D2A34-0303-462F-B377-9E27BBF0EBE2}" dt="2021-12-27T13:04:56.929" v="28"/>
          <ac:grpSpMkLst>
            <pc:docMk/>
            <pc:sldMk cId="3487453407" sldId="257"/>
            <ac:grpSpMk id="30" creationId="{089D35B1-0ED5-4358-8CAE-A9E49412AAA1}"/>
          </ac:grpSpMkLst>
        </pc:grpChg>
        <pc:grpChg chg="add del">
          <ac:chgData name="Guest User" userId="" providerId="Windows Live" clId="Web-{BE8D2A34-0303-462F-B377-9E27BBF0EBE2}" dt="2021-12-27T13:19:01.868" v="110"/>
          <ac:grpSpMkLst>
            <pc:docMk/>
            <pc:sldMk cId="3487453407" sldId="257"/>
            <ac:grpSpMk id="34" creationId="{50841A4E-5BC1-44B4-83CF-D524E8AEAD64}"/>
          </ac:grpSpMkLst>
        </pc:grpChg>
        <pc:grpChg chg="add del">
          <ac:chgData name="Guest User" userId="" providerId="Windows Live" clId="Web-{BE8D2A34-0303-462F-B377-9E27BBF0EBE2}" dt="2021-12-27T13:23:13.545" v="177"/>
          <ac:grpSpMkLst>
            <pc:docMk/>
            <pc:sldMk cId="3487453407" sldId="257"/>
            <ac:grpSpMk id="35" creationId="{C2CA0337-9B09-4746-93D0-7E92F422020B}"/>
          </ac:grpSpMkLst>
        </pc:grpChg>
        <pc:grpChg chg="add del">
          <ac:chgData name="Guest User" userId="" providerId="Windows Live" clId="Web-{BE8D2A34-0303-462F-B377-9E27BBF0EBE2}" dt="2021-12-27T13:04:56.929" v="28"/>
          <ac:grpSpMkLst>
            <pc:docMk/>
            <pc:sldMk cId="3487453407" sldId="257"/>
            <ac:grpSpMk id="38" creationId="{DD65B30C-427F-449E-B039-E288E85D8AFA}"/>
          </ac:grpSpMkLst>
        </pc:grpChg>
        <pc:grpChg chg="add del">
          <ac:chgData name="Guest User" userId="" providerId="Windows Live" clId="Web-{BE8D2A34-0303-462F-B377-9E27BBF0EBE2}" dt="2021-12-27T13:24:02.640" v="179"/>
          <ac:grpSpMkLst>
            <pc:docMk/>
            <pc:sldMk cId="3487453407" sldId="257"/>
            <ac:grpSpMk id="40" creationId="{C2CA0337-9B09-4746-93D0-7E92F422020B}"/>
          </ac:grpSpMkLst>
        </pc:grpChg>
        <pc:grpChg chg="add del">
          <ac:chgData name="Guest User" userId="" providerId="Windows Live" clId="Web-{BE8D2A34-0303-462F-B377-9E27BBF0EBE2}" dt="2021-12-27T13:04:12.475" v="17"/>
          <ac:grpSpMkLst>
            <pc:docMk/>
            <pc:sldMk cId="3487453407" sldId="257"/>
            <ac:grpSpMk id="43" creationId="{C2CA0337-9B09-4746-93D0-7E92F422020B}"/>
          </ac:grpSpMkLst>
        </pc:grpChg>
        <pc:grpChg chg="add del">
          <ac:chgData name="Guest User" userId="" providerId="Windows Live" clId="Web-{BE8D2A34-0303-462F-B377-9E27BBF0EBE2}" dt="2021-12-27T13:19:01.821" v="109"/>
          <ac:grpSpMkLst>
            <pc:docMk/>
            <pc:sldMk cId="3487453407" sldId="257"/>
            <ac:grpSpMk id="48" creationId="{C2CA0337-9B09-4746-93D0-7E92F422020B}"/>
          </ac:grpSpMkLst>
        </pc:grpChg>
        <pc:grpChg chg="add del">
          <ac:chgData name="Guest User" userId="" providerId="Windows Live" clId="Web-{BE8D2A34-0303-462F-B377-9E27BBF0EBE2}" dt="2021-12-27T13:18:55.055" v="105"/>
          <ac:grpSpMkLst>
            <pc:docMk/>
            <pc:sldMk cId="3487453407" sldId="257"/>
            <ac:grpSpMk id="49" creationId="{C2CA0337-9B09-4746-93D0-7E92F422020B}"/>
          </ac:grpSpMkLst>
        </pc:grpChg>
        <pc:grpChg chg="add del">
          <ac:chgData name="Guest User" userId="" providerId="Windows Live" clId="Web-{BE8D2A34-0303-462F-B377-9E27BBF0EBE2}" dt="2021-12-27T13:24:06.124" v="181"/>
          <ac:grpSpMkLst>
            <pc:docMk/>
            <pc:sldMk cId="3487453407" sldId="257"/>
            <ac:grpSpMk id="52" creationId="{C2CA0337-9B09-4746-93D0-7E92F422020B}"/>
          </ac:grpSpMkLst>
        </pc:grpChg>
        <pc:grpChg chg="add del">
          <ac:chgData name="Guest User" userId="" providerId="Windows Live" clId="Web-{BE8D2A34-0303-462F-B377-9E27BBF0EBE2}" dt="2021-12-27T13:24:10.953" v="183"/>
          <ac:grpSpMkLst>
            <pc:docMk/>
            <pc:sldMk cId="3487453407" sldId="257"/>
            <ac:grpSpMk id="55" creationId="{2F723DE5-3668-495B-86B4-1F6867DD0043}"/>
          </ac:grpSpMkLst>
        </pc:grpChg>
        <pc:grpChg chg="add">
          <ac:chgData name="Guest User" userId="" providerId="Windows Live" clId="Web-{BE8D2A34-0303-462F-B377-9E27BBF0EBE2}" dt="2021-12-27T13:24:11.031" v="184"/>
          <ac:grpSpMkLst>
            <pc:docMk/>
            <pc:sldMk cId="3487453407" sldId="257"/>
            <ac:grpSpMk id="58" creationId="{C2CA0337-9B09-4746-93D0-7E92F422020B}"/>
          </ac:grpSpMkLst>
        </pc:grpChg>
        <pc:graphicFrameChg chg="add mod ord modGraphic">
          <ac:chgData name="Guest User" userId="" providerId="Windows Live" clId="Web-{BE8D2A34-0303-462F-B377-9E27BBF0EBE2}" dt="2021-12-27T13:35:52.826" v="344" actId="20577"/>
          <ac:graphicFrameMkLst>
            <pc:docMk/>
            <pc:sldMk cId="3487453407" sldId="257"/>
            <ac:graphicFrameMk id="5" creationId="{D4787925-44A4-4E1E-9755-46321EA3C848}"/>
          </ac:graphicFrameMkLst>
        </pc:graphicFrameChg>
      </pc:sldChg>
      <pc:sldChg chg="addSp delSp modSp mod setBg modClrScheme setClrOvrMap delDesignElem chgLayout">
        <pc:chgData name="Guest User" userId="" providerId="Windows Live" clId="Web-{BE8D2A34-0303-462F-B377-9E27BBF0EBE2}" dt="2021-12-27T13:44:35.743" v="436" actId="1076"/>
        <pc:sldMkLst>
          <pc:docMk/>
          <pc:sldMk cId="2778694098" sldId="258"/>
        </pc:sldMkLst>
        <pc:spChg chg="mod ord">
          <ac:chgData name="Guest User" userId="" providerId="Windows Live" clId="Web-{BE8D2A34-0303-462F-B377-9E27BBF0EBE2}" dt="2021-12-27T13:38:51.095" v="377"/>
          <ac:spMkLst>
            <pc:docMk/>
            <pc:sldMk cId="2778694098" sldId="258"/>
            <ac:spMk id="2" creationId="{6C0F0DE5-5872-4423-91E6-B71431CEE9FB}"/>
          </ac:spMkLst>
        </pc:spChg>
        <pc:spChg chg="mod ord">
          <ac:chgData name="Guest User" userId="" providerId="Windows Live" clId="Web-{BE8D2A34-0303-462F-B377-9E27BBF0EBE2}" dt="2021-12-27T13:43:54.930" v="435" actId="1076"/>
          <ac:spMkLst>
            <pc:docMk/>
            <pc:sldMk cId="2778694098" sldId="258"/>
            <ac:spMk id="3" creationId="{AF8B8190-D2EB-45A6-AA8F-DE7878955F78}"/>
          </ac:spMkLst>
        </pc:spChg>
        <pc:spChg chg="add del">
          <ac:chgData name="Guest User" userId="" providerId="Windows Live" clId="Web-{BE8D2A34-0303-462F-B377-9E27BBF0EBE2}" dt="2021-12-27T13:05:47.586" v="34"/>
          <ac:spMkLst>
            <pc:docMk/>
            <pc:sldMk cId="2778694098" sldId="258"/>
            <ac:spMk id="5" creationId="{E03BF673-8C68-4092-BF1B-53C57EFEC21F}"/>
          </ac:spMkLst>
        </pc:spChg>
        <pc:spChg chg="add del">
          <ac:chgData name="Guest User" userId="" providerId="Windows Live" clId="Web-{BE8D2A34-0303-462F-B377-9E27BBF0EBE2}" dt="2021-12-27T13:05:47.586" v="34"/>
          <ac:spMkLst>
            <pc:docMk/>
            <pc:sldMk cId="2778694098" sldId="258"/>
            <ac:spMk id="6" creationId="{B1BDB70B-F0E6-4867-818F-C582494FB6D6}"/>
          </ac:spMkLst>
        </pc:spChg>
        <pc:spChg chg="add del">
          <ac:chgData name="Guest User" userId="" providerId="Windows Live" clId="Web-{BE8D2A34-0303-462F-B377-9E27BBF0EBE2}" dt="2021-12-27T13:04:12.475" v="17"/>
          <ac:spMkLst>
            <pc:docMk/>
            <pc:sldMk cId="2778694098" sldId="258"/>
            <ac:spMk id="8" creationId="{4B136A7F-8703-4FA7-80B1-874F5E75835C}"/>
          </ac:spMkLst>
        </pc:spChg>
        <pc:spChg chg="add del">
          <ac:chgData name="Guest User" userId="" providerId="Windows Live" clId="Web-{BE8D2A34-0303-462F-B377-9E27BBF0EBE2}" dt="2021-12-27T13:05:51.711" v="36"/>
          <ac:spMkLst>
            <pc:docMk/>
            <pc:sldMk cId="2778694098" sldId="258"/>
            <ac:spMk id="9" creationId="{C8643778-7F6C-4E8D-84D1-D5CDB9928191}"/>
          </ac:spMkLst>
        </pc:spChg>
        <pc:spChg chg="add del">
          <ac:chgData name="Guest User" userId="" providerId="Windows Live" clId="Web-{BE8D2A34-0303-462F-B377-9E27BBF0EBE2}" dt="2021-12-27T13:04:12.475" v="17"/>
          <ac:spMkLst>
            <pc:docMk/>
            <pc:sldMk cId="2778694098" sldId="258"/>
            <ac:spMk id="10" creationId="{716B2278-BFC9-43BE-9620-278464A4ABA9}"/>
          </ac:spMkLst>
        </pc:spChg>
        <pc:spChg chg="add del">
          <ac:chgData name="Guest User" userId="" providerId="Windows Live" clId="Web-{BE8D2A34-0303-462F-B377-9E27BBF0EBE2}" dt="2021-12-27T13:05:51.711" v="36"/>
          <ac:spMkLst>
            <pc:docMk/>
            <pc:sldMk cId="2778694098" sldId="258"/>
            <ac:spMk id="11" creationId="{1D22F88D-6907-48AF-B024-346E855E0D96}"/>
          </ac:spMkLst>
        </pc:spChg>
        <pc:spChg chg="add del">
          <ac:chgData name="Guest User" userId="" providerId="Windows Live" clId="Web-{BE8D2A34-0303-462F-B377-9E27BBF0EBE2}" dt="2021-12-27T13:04:12.475" v="17"/>
          <ac:spMkLst>
            <pc:docMk/>
            <pc:sldMk cId="2778694098" sldId="258"/>
            <ac:spMk id="12" creationId="{E4CD00E4-F77A-49A5-A54B-A542D0DE5D1A}"/>
          </ac:spMkLst>
        </pc:spChg>
        <pc:spChg chg="add del">
          <ac:chgData name="Guest User" userId="" providerId="Windows Live" clId="Web-{BE8D2A34-0303-462F-B377-9E27BBF0EBE2}" dt="2021-12-27T13:05:55.352" v="38"/>
          <ac:spMkLst>
            <pc:docMk/>
            <pc:sldMk cId="2778694098" sldId="258"/>
            <ac:spMk id="13" creationId="{4B136A7F-8703-4FA7-80B1-874F5E75835C}"/>
          </ac:spMkLst>
        </pc:spChg>
        <pc:spChg chg="add del">
          <ac:chgData name="Guest User" userId="" providerId="Windows Live" clId="Web-{BE8D2A34-0303-462F-B377-9E27BBF0EBE2}" dt="2021-12-27T13:04:12.475" v="17"/>
          <ac:spMkLst>
            <pc:docMk/>
            <pc:sldMk cId="2778694098" sldId="258"/>
            <ac:spMk id="14" creationId="{17158038-9069-44CB-8794-762B5429B9FE}"/>
          </ac:spMkLst>
        </pc:spChg>
        <pc:spChg chg="add del">
          <ac:chgData name="Guest User" userId="" providerId="Windows Live" clId="Web-{BE8D2A34-0303-462F-B377-9E27BBF0EBE2}" dt="2021-12-27T13:05:55.352" v="38"/>
          <ac:spMkLst>
            <pc:docMk/>
            <pc:sldMk cId="2778694098" sldId="258"/>
            <ac:spMk id="15" creationId="{716B2278-BFC9-43BE-9620-278464A4ABA9}"/>
          </ac:spMkLst>
        </pc:spChg>
        <pc:spChg chg="add del">
          <ac:chgData name="Guest User" userId="" providerId="Windows Live" clId="Web-{BE8D2A34-0303-462F-B377-9E27BBF0EBE2}" dt="2021-12-27T13:04:12.475" v="17"/>
          <ac:spMkLst>
            <pc:docMk/>
            <pc:sldMk cId="2778694098" sldId="258"/>
            <ac:spMk id="16" creationId="{045056AB-07D8-43D9-9343-AB85199AEA75}"/>
          </ac:spMkLst>
        </pc:spChg>
        <pc:spChg chg="add del">
          <ac:chgData name="Guest User" userId="" providerId="Windows Live" clId="Web-{BE8D2A34-0303-462F-B377-9E27BBF0EBE2}" dt="2021-12-27T13:05:55.352" v="38"/>
          <ac:spMkLst>
            <pc:docMk/>
            <pc:sldMk cId="2778694098" sldId="258"/>
            <ac:spMk id="17" creationId="{E4CD00E4-F77A-49A5-A54B-A542D0DE5D1A}"/>
          </ac:spMkLst>
        </pc:spChg>
        <pc:spChg chg="add del">
          <ac:chgData name="Guest User" userId="" providerId="Windows Live" clId="Web-{BE8D2A34-0303-462F-B377-9E27BBF0EBE2}" dt="2021-12-27T13:04:12.475" v="17"/>
          <ac:spMkLst>
            <pc:docMk/>
            <pc:sldMk cId="2778694098" sldId="258"/>
            <ac:spMk id="18" creationId="{E83D8662-D21C-4B0A-A8A5-EA1E5DEBC579}"/>
          </ac:spMkLst>
        </pc:spChg>
        <pc:spChg chg="add del">
          <ac:chgData name="Guest User" userId="" providerId="Windows Live" clId="Web-{BE8D2A34-0303-462F-B377-9E27BBF0EBE2}" dt="2021-12-27T13:05:55.352" v="38"/>
          <ac:spMkLst>
            <pc:docMk/>
            <pc:sldMk cId="2778694098" sldId="258"/>
            <ac:spMk id="20" creationId="{17158038-9069-44CB-8794-762B5429B9FE}"/>
          </ac:spMkLst>
        </pc:spChg>
        <pc:spChg chg="add del">
          <ac:chgData name="Guest User" userId="" providerId="Windows Live" clId="Web-{BE8D2A34-0303-462F-B377-9E27BBF0EBE2}" dt="2021-12-27T13:05:55.352" v="38"/>
          <ac:spMkLst>
            <pc:docMk/>
            <pc:sldMk cId="2778694098" sldId="258"/>
            <ac:spMk id="21" creationId="{045056AB-07D8-43D9-9343-AB85199AEA75}"/>
          </ac:spMkLst>
        </pc:spChg>
        <pc:spChg chg="add del">
          <ac:chgData name="Guest User" userId="" providerId="Windows Live" clId="Web-{BE8D2A34-0303-462F-B377-9E27BBF0EBE2}" dt="2021-12-27T13:05:55.352" v="38"/>
          <ac:spMkLst>
            <pc:docMk/>
            <pc:sldMk cId="2778694098" sldId="258"/>
            <ac:spMk id="22" creationId="{E83D8662-D21C-4B0A-A8A5-EA1E5DEBC579}"/>
          </ac:spMkLst>
        </pc:spChg>
        <pc:spChg chg="add del">
          <ac:chgData name="Guest User" userId="" providerId="Windows Live" clId="Web-{BE8D2A34-0303-462F-B377-9E27BBF0EBE2}" dt="2021-12-27T13:37:05.937" v="353"/>
          <ac:spMkLst>
            <pc:docMk/>
            <pc:sldMk cId="2778694098" sldId="258"/>
            <ac:spMk id="23" creationId="{99CAC3B1-4879-424D-8F15-206277196159}"/>
          </ac:spMkLst>
        </pc:spChg>
        <pc:spChg chg="add del mod">
          <ac:chgData name="Guest User" userId="" providerId="Windows Live" clId="Web-{BE8D2A34-0303-462F-B377-9E27BBF0EBE2}" dt="2021-12-27T13:29:42.225" v="238"/>
          <ac:spMkLst>
            <pc:docMk/>
            <pc:sldMk cId="2778694098" sldId="258"/>
            <ac:spMk id="31" creationId="{03CB9E49-47AC-4E62-88EB-A5C953EBF7DC}"/>
          </ac:spMkLst>
        </pc:spChg>
        <pc:spChg chg="add del mod">
          <ac:chgData name="Guest User" userId="" providerId="Windows Live" clId="Web-{BE8D2A34-0303-462F-B377-9E27BBF0EBE2}" dt="2021-12-27T13:30:07.304" v="248"/>
          <ac:spMkLst>
            <pc:docMk/>
            <pc:sldMk cId="2778694098" sldId="258"/>
            <ac:spMk id="34" creationId="{83034B3F-4AA7-4EB1-AD6A-24594FBBA63E}"/>
          </ac:spMkLst>
        </pc:spChg>
        <pc:spChg chg="add del mod">
          <ac:chgData name="Guest User" userId="" providerId="Windows Live" clId="Web-{BE8D2A34-0303-462F-B377-9E27BBF0EBE2}" dt="2021-12-27T13:31:25.149" v="259"/>
          <ac:spMkLst>
            <pc:docMk/>
            <pc:sldMk cId="2778694098" sldId="258"/>
            <ac:spMk id="37" creationId="{C6B59A2D-FB98-4DBF-A599-9C29289EB8E6}"/>
          </ac:spMkLst>
        </pc:spChg>
        <pc:spChg chg="add">
          <ac:chgData name="Guest User" userId="" providerId="Windows Live" clId="Web-{BE8D2A34-0303-462F-B377-9E27BBF0EBE2}" dt="2021-12-27T13:37:05.937" v="353"/>
          <ac:spMkLst>
            <pc:docMk/>
            <pc:sldMk cId="2778694098" sldId="258"/>
            <ac:spMk id="44" creationId="{6AD30037-67ED-4367-9BE0-45787510BF13}"/>
          </ac:spMkLst>
        </pc:spChg>
        <pc:spChg chg="add del">
          <ac:chgData name="Guest User" userId="" providerId="Windows Live" clId="Web-{BE8D2A34-0303-462F-B377-9E27BBF0EBE2}" dt="2021-12-27T13:32:55.369" v="283"/>
          <ac:spMkLst>
            <pc:docMk/>
            <pc:sldMk cId="2778694098" sldId="258"/>
            <ac:spMk id="49" creationId="{A26D183E-22A6-4713-B267-DCB0605A1C9D}"/>
          </ac:spMkLst>
        </pc:spChg>
        <pc:grpChg chg="add del">
          <ac:chgData name="Guest User" userId="" providerId="Windows Live" clId="Web-{BE8D2A34-0303-462F-B377-9E27BBF0EBE2}" dt="2021-12-27T13:05:47.586" v="34"/>
          <ac:grpSpMkLst>
            <pc:docMk/>
            <pc:sldMk cId="2778694098" sldId="258"/>
            <ac:grpSpMk id="7" creationId="{1E52C707-F508-47B5-8864-8CC3EE0F030B}"/>
          </ac:grpSpMkLst>
        </pc:grpChg>
        <pc:grpChg chg="add del">
          <ac:chgData name="Guest User" userId="" providerId="Windows Live" clId="Web-{BE8D2A34-0303-462F-B377-9E27BBF0EBE2}" dt="2021-12-27T13:05:51.711" v="36"/>
          <ac:grpSpMkLst>
            <pc:docMk/>
            <pc:sldMk cId="2778694098" sldId="258"/>
            <ac:grpSpMk id="19" creationId="{F3842748-48B5-4DD0-A06A-A31C74024A99}"/>
          </ac:grpSpMkLst>
        </pc:grpChg>
        <pc:grpChg chg="add del">
          <ac:chgData name="Guest User" userId="" providerId="Windows Live" clId="Web-{BE8D2A34-0303-462F-B377-9E27BBF0EBE2}" dt="2021-12-27T13:37:05.937" v="353"/>
          <ac:grpSpMkLst>
            <pc:docMk/>
            <pc:sldMk cId="2778694098" sldId="258"/>
            <ac:grpSpMk id="24" creationId="{4B8492CB-DFBA-4A82-9778-F21493DA36C1}"/>
          </ac:grpSpMkLst>
        </pc:grpChg>
        <pc:grpChg chg="add del">
          <ac:chgData name="Guest User" userId="" providerId="Windows Live" clId="Web-{BE8D2A34-0303-462F-B377-9E27BBF0EBE2}" dt="2021-12-27T13:32:55.369" v="283"/>
          <ac:grpSpMkLst>
            <pc:docMk/>
            <pc:sldMk cId="2778694098" sldId="258"/>
            <ac:grpSpMk id="41" creationId="{37FDA103-E93C-4CEF-81ED-76C691476ABA}"/>
          </ac:grpSpMkLst>
        </pc:grpChg>
        <pc:grpChg chg="add">
          <ac:chgData name="Guest User" userId="" providerId="Windows Live" clId="Web-{BE8D2A34-0303-462F-B377-9E27BBF0EBE2}" dt="2021-12-27T13:37:05.937" v="353"/>
          <ac:grpSpMkLst>
            <pc:docMk/>
            <pc:sldMk cId="2778694098" sldId="258"/>
            <ac:grpSpMk id="46" creationId="{50841A4E-5BC1-44B4-83CF-D524E8AEAD64}"/>
          </ac:grpSpMkLst>
        </pc:grpChg>
        <pc:picChg chg="add del mod">
          <ac:chgData name="Guest User" userId="" providerId="Windows Live" clId="Web-{BE8D2A34-0303-462F-B377-9E27BBF0EBE2}" dt="2021-12-27T13:29:42.225" v="239"/>
          <ac:picMkLst>
            <pc:docMk/>
            <pc:sldMk cId="2778694098" sldId="258"/>
            <ac:picMk id="4" creationId="{9EB64CCF-9929-4370-A559-CFDFC3D043B3}"/>
          </ac:picMkLst>
        </pc:picChg>
        <pc:picChg chg="add del mod">
          <ac:chgData name="Guest User" userId="" providerId="Windows Live" clId="Web-{BE8D2A34-0303-462F-B377-9E27BBF0EBE2}" dt="2021-12-27T13:30:07.304" v="249"/>
          <ac:picMkLst>
            <pc:docMk/>
            <pc:sldMk cId="2778694098" sldId="258"/>
            <ac:picMk id="33" creationId="{B4ECE700-5443-4E29-8D03-C649AED35AD8}"/>
          </ac:picMkLst>
        </pc:picChg>
        <pc:picChg chg="add del mod">
          <ac:chgData name="Guest User" userId="" providerId="Windows Live" clId="Web-{BE8D2A34-0303-462F-B377-9E27BBF0EBE2}" dt="2021-12-27T13:34:24.496" v="315"/>
          <ac:picMkLst>
            <pc:docMk/>
            <pc:sldMk cId="2778694098" sldId="258"/>
            <ac:picMk id="36" creationId="{B3C7FBC2-134F-4199-8D98-6CCFF68CB248}"/>
          </ac:picMkLst>
        </pc:picChg>
        <pc:picChg chg="add mod ord modCrop">
          <ac:chgData name="Guest User" userId="" providerId="Windows Live" clId="Web-{BE8D2A34-0303-462F-B377-9E27BBF0EBE2}" dt="2021-12-27T13:44:35.743" v="436" actId="1076"/>
          <ac:picMkLst>
            <pc:docMk/>
            <pc:sldMk cId="2778694098" sldId="258"/>
            <ac:picMk id="39" creationId="{27E77FEC-B88B-4CDE-9C2A-9BCB2BBCD543}"/>
          </ac:picMkLst>
        </pc:picChg>
      </pc:sldChg>
      <pc:sldChg chg="addSp delSp modSp mod setBg modClrScheme addAnim delAnim setClrOvrMap chgLayout">
        <pc:chgData name="Guest User" userId="" providerId="Windows Live" clId="Web-{BE8D2A34-0303-462F-B377-9E27BBF0EBE2}" dt="2021-12-27T13:57:20.009" v="470" actId="1076"/>
        <pc:sldMkLst>
          <pc:docMk/>
          <pc:sldMk cId="1969241778" sldId="259"/>
        </pc:sldMkLst>
        <pc:spChg chg="mod ord">
          <ac:chgData name="Guest User" userId="" providerId="Windows Live" clId="Web-{BE8D2A34-0303-462F-B377-9E27BBF0EBE2}" dt="2021-12-27T13:56:53.008" v="467" actId="20577"/>
          <ac:spMkLst>
            <pc:docMk/>
            <pc:sldMk cId="1969241778" sldId="259"/>
            <ac:spMk id="2" creationId="{9C475573-A23D-44A3-82E4-01CCB4B8A892}"/>
          </ac:spMkLst>
        </pc:spChg>
        <pc:spChg chg="add del mod ord">
          <ac:chgData name="Guest User" userId="" providerId="Windows Live" clId="Web-{BE8D2A34-0303-462F-B377-9E27BBF0EBE2}" dt="2021-12-27T13:57:20.009" v="470" actId="1076"/>
          <ac:spMkLst>
            <pc:docMk/>
            <pc:sldMk cId="1969241778" sldId="259"/>
            <ac:spMk id="3" creationId="{60E5A001-7C85-49E9-B81D-09F4D1DEA7E4}"/>
          </ac:spMkLst>
        </pc:spChg>
        <pc:spChg chg="add del">
          <ac:chgData name="Guest User" userId="" providerId="Windows Live" clId="Web-{BE8D2A34-0303-462F-B377-9E27BBF0EBE2}" dt="2021-12-27T13:44:53.884" v="441"/>
          <ac:spMkLst>
            <pc:docMk/>
            <pc:sldMk cId="1969241778" sldId="259"/>
            <ac:spMk id="6" creationId="{E03BF673-8C68-4092-BF1B-53C57EFEC21F}"/>
          </ac:spMkLst>
        </pc:spChg>
        <pc:spChg chg="add del">
          <ac:chgData name="Guest User" userId="" providerId="Windows Live" clId="Web-{BE8D2A34-0303-462F-B377-9E27BBF0EBE2}" dt="2021-12-27T13:44:53.884" v="441"/>
          <ac:spMkLst>
            <pc:docMk/>
            <pc:sldMk cId="1969241778" sldId="259"/>
            <ac:spMk id="7" creationId="{B1BDB70B-F0E6-4867-818F-C582494FB6D6}"/>
          </ac:spMkLst>
        </pc:spChg>
        <pc:spChg chg="add del">
          <ac:chgData name="Guest User" userId="" providerId="Windows Live" clId="Web-{BE8D2A34-0303-462F-B377-9E27BBF0EBE2}" dt="2021-12-27T13:06:21.431" v="43"/>
          <ac:spMkLst>
            <pc:docMk/>
            <pc:sldMk cId="1969241778" sldId="259"/>
            <ac:spMk id="8" creationId="{E03BF673-8C68-4092-BF1B-53C57EFEC21F}"/>
          </ac:spMkLst>
        </pc:spChg>
        <pc:spChg chg="add del">
          <ac:chgData name="Guest User" userId="" providerId="Windows Live" clId="Web-{BE8D2A34-0303-462F-B377-9E27BBF0EBE2}" dt="2021-12-27T13:06:21.431" v="43"/>
          <ac:spMkLst>
            <pc:docMk/>
            <pc:sldMk cId="1969241778" sldId="259"/>
            <ac:spMk id="10" creationId="{B1BDB70B-F0E6-4867-818F-C582494FB6D6}"/>
          </ac:spMkLst>
        </pc:spChg>
        <pc:spChg chg="add del">
          <ac:chgData name="Guest User" userId="" providerId="Windows Live" clId="Web-{BE8D2A34-0303-462F-B377-9E27BBF0EBE2}" dt="2021-12-27T13:06:25.040" v="45"/>
          <ac:spMkLst>
            <pc:docMk/>
            <pc:sldMk cId="1969241778" sldId="259"/>
            <ac:spMk id="16" creationId="{15655827-B42D-4180-88D3-D83F25E4BD1C}"/>
          </ac:spMkLst>
        </pc:spChg>
        <pc:spChg chg="add del">
          <ac:chgData name="Guest User" userId="" providerId="Windows Live" clId="Web-{BE8D2A34-0303-462F-B377-9E27BBF0EBE2}" dt="2021-12-27T13:06:25.040" v="45"/>
          <ac:spMkLst>
            <pc:docMk/>
            <pc:sldMk cId="1969241778" sldId="259"/>
            <ac:spMk id="18" creationId="{24ACCB06-563C-4ADE-B4D6-1FE9F723C7D9}"/>
          </ac:spMkLst>
        </pc:spChg>
        <pc:spChg chg="add del">
          <ac:chgData name="Guest User" userId="" providerId="Windows Live" clId="Web-{BE8D2A34-0303-462F-B377-9E27BBF0EBE2}" dt="2021-12-27T13:06:25.040" v="45"/>
          <ac:spMkLst>
            <pc:docMk/>
            <pc:sldMk cId="1969241778" sldId="259"/>
            <ac:spMk id="20" creationId="{40761ECD-D92B-46AE-82CA-640023D282F9}"/>
          </ac:spMkLst>
        </pc:spChg>
        <pc:spChg chg="add del">
          <ac:chgData name="Guest User" userId="" providerId="Windows Live" clId="Web-{BE8D2A34-0303-462F-B377-9E27BBF0EBE2}" dt="2021-12-27T13:06:25.040" v="45"/>
          <ac:spMkLst>
            <pc:docMk/>
            <pc:sldMk cId="1969241778" sldId="259"/>
            <ac:spMk id="22" creationId="{9A928607-C55C-40FD-B2DF-6CD6A7226A71}"/>
          </ac:spMkLst>
        </pc:spChg>
        <pc:spChg chg="add del">
          <ac:chgData name="Guest User" userId="" providerId="Windows Live" clId="Web-{BE8D2A34-0303-462F-B377-9E27BBF0EBE2}" dt="2021-12-27T13:06:25.040" v="45"/>
          <ac:spMkLst>
            <pc:docMk/>
            <pc:sldMk cId="1969241778" sldId="259"/>
            <ac:spMk id="24" creationId="{400A20C1-29A4-43E0-AB15-7931F76F8C2D}"/>
          </ac:spMkLst>
        </pc:spChg>
        <pc:spChg chg="add del">
          <ac:chgData name="Guest User" userId="" providerId="Windows Live" clId="Web-{BE8D2A34-0303-462F-B377-9E27BBF0EBE2}" dt="2021-12-27T13:44:53.868" v="440"/>
          <ac:spMkLst>
            <pc:docMk/>
            <pc:sldMk cId="1969241778" sldId="259"/>
            <ac:spMk id="31" creationId="{15655827-B42D-4180-88D3-D83F25E4BD1C}"/>
          </ac:spMkLst>
        </pc:spChg>
        <pc:spChg chg="add del">
          <ac:chgData name="Guest User" userId="" providerId="Windows Live" clId="Web-{BE8D2A34-0303-462F-B377-9E27BBF0EBE2}" dt="2021-12-27T13:44:46.509" v="438"/>
          <ac:spMkLst>
            <pc:docMk/>
            <pc:sldMk cId="1969241778" sldId="259"/>
            <ac:spMk id="32" creationId="{E5A92FE9-DB05-4D0D-AF5A-BE8664B9FFB4}"/>
          </ac:spMkLst>
        </pc:spChg>
        <pc:spChg chg="add del">
          <ac:chgData name="Guest User" userId="" providerId="Windows Live" clId="Web-{BE8D2A34-0303-462F-B377-9E27BBF0EBE2}" dt="2021-12-27T13:44:53.868" v="440"/>
          <ac:spMkLst>
            <pc:docMk/>
            <pc:sldMk cId="1969241778" sldId="259"/>
            <ac:spMk id="33" creationId="{24ACCB06-563C-4ADE-B4D6-1FE9F723C7D9}"/>
          </ac:spMkLst>
        </pc:spChg>
        <pc:spChg chg="add del">
          <ac:chgData name="Guest User" userId="" providerId="Windows Live" clId="Web-{BE8D2A34-0303-462F-B377-9E27BBF0EBE2}" dt="2021-12-27T13:44:53.868" v="440"/>
          <ac:spMkLst>
            <pc:docMk/>
            <pc:sldMk cId="1969241778" sldId="259"/>
            <ac:spMk id="36" creationId="{40761ECD-D92B-46AE-82CA-640023D282F9}"/>
          </ac:spMkLst>
        </pc:spChg>
        <pc:spChg chg="add del">
          <ac:chgData name="Guest User" userId="" providerId="Windows Live" clId="Web-{BE8D2A34-0303-462F-B377-9E27BBF0EBE2}" dt="2021-12-27T13:44:53.868" v="440"/>
          <ac:spMkLst>
            <pc:docMk/>
            <pc:sldMk cId="1969241778" sldId="259"/>
            <ac:spMk id="38" creationId="{9A928607-C55C-40FD-B2DF-6CD6A7226A71}"/>
          </ac:spMkLst>
        </pc:spChg>
        <pc:spChg chg="add del">
          <ac:chgData name="Guest User" userId="" providerId="Windows Live" clId="Web-{BE8D2A34-0303-462F-B377-9E27BBF0EBE2}" dt="2021-12-27T13:44:53.868" v="440"/>
          <ac:spMkLst>
            <pc:docMk/>
            <pc:sldMk cId="1969241778" sldId="259"/>
            <ac:spMk id="40" creationId="{400A20C1-29A4-43E0-AB15-7931F76F8C2D}"/>
          </ac:spMkLst>
        </pc:spChg>
        <pc:spChg chg="add del">
          <ac:chgData name="Guest User" userId="" providerId="Windows Live" clId="Web-{BE8D2A34-0303-462F-B377-9E27BBF0EBE2}" dt="2021-12-27T13:55:50.897" v="459"/>
          <ac:spMkLst>
            <pc:docMk/>
            <pc:sldMk cId="1969241778" sldId="259"/>
            <ac:spMk id="42" creationId="{E5A92FE9-DB05-4D0D-AF5A-BE8664B9FFB4}"/>
          </ac:spMkLst>
        </pc:spChg>
        <pc:spChg chg="add del">
          <ac:chgData name="Guest User" userId="" providerId="Windows Live" clId="Web-{BE8D2A34-0303-462F-B377-9E27BBF0EBE2}" dt="2021-12-27T13:55:45.944" v="456"/>
          <ac:spMkLst>
            <pc:docMk/>
            <pc:sldMk cId="1969241778" sldId="259"/>
            <ac:spMk id="49" creationId="{E03BF673-8C68-4092-BF1B-53C57EFEC21F}"/>
          </ac:spMkLst>
        </pc:spChg>
        <pc:spChg chg="add del">
          <ac:chgData name="Guest User" userId="" providerId="Windows Live" clId="Web-{BE8D2A34-0303-462F-B377-9E27BBF0EBE2}" dt="2021-12-27T13:55:45.944" v="456"/>
          <ac:spMkLst>
            <pc:docMk/>
            <pc:sldMk cId="1969241778" sldId="259"/>
            <ac:spMk id="50" creationId="{B1BDB70B-F0E6-4867-818F-C582494FB6D6}"/>
          </ac:spMkLst>
        </pc:spChg>
        <pc:spChg chg="add del">
          <ac:chgData name="Guest User" userId="" providerId="Windows Live" clId="Web-{BE8D2A34-0303-462F-B377-9E27BBF0EBE2}" dt="2021-12-27T13:55:42.882" v="454"/>
          <ac:spMkLst>
            <pc:docMk/>
            <pc:sldMk cId="1969241778" sldId="259"/>
            <ac:spMk id="51" creationId="{C8643778-7F6C-4E8D-84D1-D5CDB9928191}"/>
          </ac:spMkLst>
        </pc:spChg>
        <pc:spChg chg="add del">
          <ac:chgData name="Guest User" userId="" providerId="Windows Live" clId="Web-{BE8D2A34-0303-462F-B377-9E27BBF0EBE2}" dt="2021-12-27T13:55:34.663" v="452"/>
          <ac:spMkLst>
            <pc:docMk/>
            <pc:sldMk cId="1969241778" sldId="259"/>
            <ac:spMk id="52" creationId="{5B2F4B0B-6CDE-4467-A567-7930C6692530}"/>
          </ac:spMkLst>
        </pc:spChg>
        <pc:spChg chg="add del">
          <ac:chgData name="Guest User" userId="" providerId="Windows Live" clId="Web-{BE8D2A34-0303-462F-B377-9E27BBF0EBE2}" dt="2021-12-27T13:55:42.882" v="454"/>
          <ac:spMkLst>
            <pc:docMk/>
            <pc:sldMk cId="1969241778" sldId="259"/>
            <ac:spMk id="53" creationId="{1D22F88D-6907-48AF-B024-346E855E0D96}"/>
          </ac:spMkLst>
        </pc:spChg>
        <pc:spChg chg="add del">
          <ac:chgData name="Guest User" userId="" providerId="Windows Live" clId="Web-{BE8D2A34-0303-462F-B377-9E27BBF0EBE2}" dt="2021-12-27T13:55:34.663" v="452"/>
          <ac:spMkLst>
            <pc:docMk/>
            <pc:sldMk cId="1969241778" sldId="259"/>
            <ac:spMk id="54" creationId="{4FBD904E-E2AA-40C0-9B75-6705C2936009}"/>
          </ac:spMkLst>
        </pc:spChg>
        <pc:spChg chg="add del">
          <ac:chgData name="Guest User" userId="" providerId="Windows Live" clId="Web-{BE8D2A34-0303-462F-B377-9E27BBF0EBE2}" dt="2021-12-27T13:55:50.882" v="458"/>
          <ac:spMkLst>
            <pc:docMk/>
            <pc:sldMk cId="1969241778" sldId="259"/>
            <ac:spMk id="63" creationId="{A791E548-71E9-4E48-95EF-028C1F694C62}"/>
          </ac:spMkLst>
        </pc:spChg>
        <pc:spChg chg="add del">
          <ac:chgData name="Guest User" userId="" providerId="Windows Live" clId="Web-{BE8D2A34-0303-462F-B377-9E27BBF0EBE2}" dt="2021-12-27T13:55:50.882" v="458"/>
          <ac:spMkLst>
            <pc:docMk/>
            <pc:sldMk cId="1969241778" sldId="259"/>
            <ac:spMk id="64" creationId="{AAB5649A-D799-4BE2-9913-FFD6F2B4EE71}"/>
          </ac:spMkLst>
        </pc:spChg>
        <pc:spChg chg="add">
          <ac:chgData name="Guest User" userId="" providerId="Windows Live" clId="Web-{BE8D2A34-0303-462F-B377-9E27BBF0EBE2}" dt="2021-12-27T13:55:50.897" v="459"/>
          <ac:spMkLst>
            <pc:docMk/>
            <pc:sldMk cId="1969241778" sldId="259"/>
            <ac:spMk id="66" creationId="{C8643778-7F6C-4E8D-84D1-D5CDB9928191}"/>
          </ac:spMkLst>
        </pc:spChg>
        <pc:spChg chg="add">
          <ac:chgData name="Guest User" userId="" providerId="Windows Live" clId="Web-{BE8D2A34-0303-462F-B377-9E27BBF0EBE2}" dt="2021-12-27T13:55:50.897" v="459"/>
          <ac:spMkLst>
            <pc:docMk/>
            <pc:sldMk cId="1969241778" sldId="259"/>
            <ac:spMk id="68" creationId="{1D22F88D-6907-48AF-B024-346E855E0D96}"/>
          </ac:spMkLst>
        </pc:spChg>
        <pc:grpChg chg="add del">
          <ac:chgData name="Guest User" userId="" providerId="Windows Live" clId="Web-{BE8D2A34-0303-462F-B377-9E27BBF0EBE2}" dt="2021-12-27T13:06:25.040" v="45"/>
          <ac:grpSpMkLst>
            <pc:docMk/>
            <pc:sldMk cId="1969241778" sldId="259"/>
            <ac:grpSpMk id="5" creationId="{E9D059B6-ADD8-488A-B346-63289E90D13F}"/>
          </ac:grpSpMkLst>
        </pc:grpChg>
        <pc:grpChg chg="add del">
          <ac:chgData name="Guest User" userId="" providerId="Windows Live" clId="Web-{BE8D2A34-0303-462F-B377-9E27BBF0EBE2}" dt="2021-12-27T13:44:53.884" v="441"/>
          <ac:grpSpMkLst>
            <pc:docMk/>
            <pc:sldMk cId="1969241778" sldId="259"/>
            <ac:grpSpMk id="9" creationId="{1E52C707-F508-47B5-8864-8CC3EE0F030B}"/>
          </ac:grpSpMkLst>
        </pc:grpChg>
        <pc:grpChg chg="add del">
          <ac:chgData name="Guest User" userId="" providerId="Windows Live" clId="Web-{BE8D2A34-0303-462F-B377-9E27BBF0EBE2}" dt="2021-12-27T13:06:21.431" v="43"/>
          <ac:grpSpMkLst>
            <pc:docMk/>
            <pc:sldMk cId="1969241778" sldId="259"/>
            <ac:grpSpMk id="12" creationId="{1E52C707-F508-47B5-8864-8CC3EE0F030B}"/>
          </ac:grpSpMkLst>
        </pc:grpChg>
        <pc:grpChg chg="add del">
          <ac:chgData name="Guest User" userId="" providerId="Windows Live" clId="Web-{BE8D2A34-0303-462F-B377-9E27BBF0EBE2}" dt="2021-12-27T13:44:46.509" v="438"/>
          <ac:grpSpMkLst>
            <pc:docMk/>
            <pc:sldMk cId="1969241778" sldId="259"/>
            <ac:grpSpMk id="21" creationId="{E9D059B6-ADD8-488A-B346-63289E90D13F}"/>
          </ac:grpSpMkLst>
        </pc:grpChg>
        <pc:grpChg chg="add del">
          <ac:chgData name="Guest User" userId="" providerId="Windows Live" clId="Web-{BE8D2A34-0303-462F-B377-9E27BBF0EBE2}" dt="2021-12-27T13:44:53.868" v="440"/>
          <ac:grpSpMkLst>
            <pc:docMk/>
            <pc:sldMk cId="1969241778" sldId="259"/>
            <ac:grpSpMk id="23" creationId="{E9D059B6-ADD8-488A-B346-63289E90D13F}"/>
          </ac:grpSpMkLst>
        </pc:grpChg>
        <pc:grpChg chg="add del">
          <ac:chgData name="Guest User" userId="" providerId="Windows Live" clId="Web-{BE8D2A34-0303-462F-B377-9E27BBF0EBE2}" dt="2021-12-27T13:44:46.509" v="438"/>
          <ac:grpSpMkLst>
            <pc:docMk/>
            <pc:sldMk cId="1969241778" sldId="259"/>
            <ac:grpSpMk id="34" creationId="{53D9B26A-5143-49A7-BA98-D871D5BD719A}"/>
          </ac:grpSpMkLst>
        </pc:grpChg>
        <pc:grpChg chg="add del">
          <ac:chgData name="Guest User" userId="" providerId="Windows Live" clId="Web-{BE8D2A34-0303-462F-B377-9E27BBF0EBE2}" dt="2021-12-27T13:55:50.897" v="459"/>
          <ac:grpSpMkLst>
            <pc:docMk/>
            <pc:sldMk cId="1969241778" sldId="259"/>
            <ac:grpSpMk id="41" creationId="{E9D059B6-ADD8-488A-B346-63289E90D13F}"/>
          </ac:grpSpMkLst>
        </pc:grpChg>
        <pc:grpChg chg="add del">
          <ac:chgData name="Guest User" userId="" providerId="Windows Live" clId="Web-{BE8D2A34-0303-462F-B377-9E27BBF0EBE2}" dt="2021-12-27T13:55:50.897" v="459"/>
          <ac:grpSpMkLst>
            <pc:docMk/>
            <pc:sldMk cId="1969241778" sldId="259"/>
            <ac:grpSpMk id="43" creationId="{53D9B26A-5143-49A7-BA98-D871D5BD719A}"/>
          </ac:grpSpMkLst>
        </pc:grpChg>
        <pc:grpChg chg="add del">
          <ac:chgData name="Guest User" userId="" providerId="Windows Live" clId="Web-{BE8D2A34-0303-462F-B377-9E27BBF0EBE2}" dt="2021-12-27T13:55:42.882" v="454"/>
          <ac:grpSpMkLst>
            <pc:docMk/>
            <pc:sldMk cId="1969241778" sldId="259"/>
            <ac:grpSpMk id="55" creationId="{F3842748-48B5-4DD0-A06A-A31C74024A99}"/>
          </ac:grpSpMkLst>
        </pc:grpChg>
        <pc:grpChg chg="add del">
          <ac:chgData name="Guest User" userId="" providerId="Windows Live" clId="Web-{BE8D2A34-0303-462F-B377-9E27BBF0EBE2}" dt="2021-12-27T13:55:34.663" v="452"/>
          <ac:grpSpMkLst>
            <pc:docMk/>
            <pc:sldMk cId="1969241778" sldId="259"/>
            <ac:grpSpMk id="56" creationId="{C2CA0337-9B09-4746-93D0-7E92F422020B}"/>
          </ac:grpSpMkLst>
        </pc:grpChg>
        <pc:grpChg chg="add del">
          <ac:chgData name="Guest User" userId="" providerId="Windows Live" clId="Web-{BE8D2A34-0303-462F-B377-9E27BBF0EBE2}" dt="2021-12-27T13:55:45.944" v="456"/>
          <ac:grpSpMkLst>
            <pc:docMk/>
            <pc:sldMk cId="1969241778" sldId="259"/>
            <ac:grpSpMk id="62" creationId="{1E52C707-F508-47B5-8864-8CC3EE0F030B}"/>
          </ac:grpSpMkLst>
        </pc:grpChg>
        <pc:grpChg chg="add del">
          <ac:chgData name="Guest User" userId="" providerId="Windows Live" clId="Web-{BE8D2A34-0303-462F-B377-9E27BBF0EBE2}" dt="2021-12-27T13:55:50.882" v="458"/>
          <ac:grpSpMkLst>
            <pc:docMk/>
            <pc:sldMk cId="1969241778" sldId="259"/>
            <ac:grpSpMk id="65" creationId="{2F723DE5-3668-495B-86B4-1F6867DD0043}"/>
          </ac:grpSpMkLst>
        </pc:grpChg>
        <pc:grpChg chg="add">
          <ac:chgData name="Guest User" userId="" providerId="Windows Live" clId="Web-{BE8D2A34-0303-462F-B377-9E27BBF0EBE2}" dt="2021-12-27T13:55:50.897" v="459"/>
          <ac:grpSpMkLst>
            <pc:docMk/>
            <pc:sldMk cId="1969241778" sldId="259"/>
            <ac:grpSpMk id="69" creationId="{F3842748-48B5-4DD0-A06A-A31C74024A99}"/>
          </ac:grpSpMkLst>
        </pc:grpChg>
        <pc:graphicFrameChg chg="add del">
          <ac:chgData name="Guest User" userId="" providerId="Windows Live" clId="Web-{BE8D2A34-0303-462F-B377-9E27BBF0EBE2}" dt="2021-12-27T13:55:34.663" v="452"/>
          <ac:graphicFrameMkLst>
            <pc:docMk/>
            <pc:sldMk cId="1969241778" sldId="259"/>
            <ac:graphicFrameMk id="48" creationId="{913FAFF8-D0BC-413F-8FA7-DE7AA151C685}"/>
          </ac:graphicFrameMkLst>
        </pc:graphicFrameChg>
        <pc:graphicFrameChg chg="add del">
          <ac:chgData name="Guest User" userId="" providerId="Windows Live" clId="Web-{BE8D2A34-0303-462F-B377-9E27BBF0EBE2}" dt="2021-12-27T13:55:50.882" v="458"/>
          <ac:graphicFrameMkLst>
            <pc:docMk/>
            <pc:sldMk cId="1969241778" sldId="259"/>
            <ac:graphicFrameMk id="67" creationId="{9950102F-32A3-4789-99B0-9B3B348A3A82}"/>
          </ac:graphicFrameMkLst>
        </pc:graphicFrameChg>
      </pc:sldChg>
      <pc:sldChg chg="addSp delSp modSp mod setBg modClrScheme setClrOvrMap chgLayout">
        <pc:chgData name="Guest User" userId="" providerId="Windows Live" clId="Web-{BE8D2A34-0303-462F-B377-9E27BBF0EBE2}" dt="2021-12-27T13:10:01.248" v="89"/>
        <pc:sldMkLst>
          <pc:docMk/>
          <pc:sldMk cId="2960414020" sldId="260"/>
        </pc:sldMkLst>
        <pc:spChg chg="mod ord">
          <ac:chgData name="Guest User" userId="" providerId="Windows Live" clId="Web-{BE8D2A34-0303-462F-B377-9E27BBF0EBE2}" dt="2021-12-27T13:10:01.248" v="88"/>
          <ac:spMkLst>
            <pc:docMk/>
            <pc:sldMk cId="2960414020" sldId="260"/>
            <ac:spMk id="2" creationId="{3B0425CC-C7BC-48BE-8B03-1FE8CE24492E}"/>
          </ac:spMkLst>
        </pc:spChg>
        <pc:spChg chg="add del mod ord">
          <ac:chgData name="Guest User" userId="" providerId="Windows Live" clId="Web-{BE8D2A34-0303-462F-B377-9E27BBF0EBE2}" dt="2021-12-27T13:10:01.248" v="88"/>
          <ac:spMkLst>
            <pc:docMk/>
            <pc:sldMk cId="2960414020" sldId="260"/>
            <ac:spMk id="3" creationId="{289C8169-2B2C-43B9-BA7C-5BBD79716BA2}"/>
          </ac:spMkLst>
        </pc:spChg>
        <pc:spChg chg="add del">
          <ac:chgData name="Guest User" userId="" providerId="Windows Live" clId="Web-{BE8D2A34-0303-462F-B377-9E27BBF0EBE2}" dt="2021-12-27T13:07:19.682" v="59"/>
          <ac:spMkLst>
            <pc:docMk/>
            <pc:sldMk cId="2960414020" sldId="260"/>
            <ac:spMk id="6" creationId="{6AD30037-67ED-4367-9BE0-45787510BF13}"/>
          </ac:spMkLst>
        </pc:spChg>
        <pc:spChg chg="add del">
          <ac:chgData name="Guest User" userId="" providerId="Windows Live" clId="Web-{BE8D2A34-0303-462F-B377-9E27BBF0EBE2}" dt="2021-12-27T13:06:48.806" v="49"/>
          <ac:spMkLst>
            <pc:docMk/>
            <pc:sldMk cId="2960414020" sldId="260"/>
            <ac:spMk id="9" creationId="{5B2F4B0B-6CDE-4467-A567-7930C6692530}"/>
          </ac:spMkLst>
        </pc:spChg>
        <pc:spChg chg="add del">
          <ac:chgData name="Guest User" userId="" providerId="Windows Live" clId="Web-{BE8D2A34-0303-462F-B377-9E27BBF0EBE2}" dt="2021-12-27T13:06:48.806" v="49"/>
          <ac:spMkLst>
            <pc:docMk/>
            <pc:sldMk cId="2960414020" sldId="260"/>
            <ac:spMk id="11" creationId="{4FBD904E-E2AA-40C0-9B75-6705C2936009}"/>
          </ac:spMkLst>
        </pc:spChg>
        <pc:spChg chg="add del">
          <ac:chgData name="Guest User" userId="" providerId="Windows Live" clId="Web-{BE8D2A34-0303-462F-B377-9E27BBF0EBE2}" dt="2021-12-27T13:07:16.229" v="56"/>
          <ac:spMkLst>
            <pc:docMk/>
            <pc:sldMk cId="2960414020" sldId="260"/>
            <ac:spMk id="19" creationId="{6AD30037-67ED-4367-9BE0-45787510BF13}"/>
          </ac:spMkLst>
        </pc:spChg>
        <pc:spChg chg="add del">
          <ac:chgData name="Guest User" userId="" providerId="Windows Live" clId="Web-{BE8D2A34-0303-462F-B377-9E27BBF0EBE2}" dt="2021-12-27T13:07:19.666" v="58"/>
          <ac:spMkLst>
            <pc:docMk/>
            <pc:sldMk cId="2960414020" sldId="260"/>
            <ac:spMk id="21" creationId="{E5B4F647-1F29-4FE8-A8B0-8BC30BA73D75}"/>
          </ac:spMkLst>
        </pc:spChg>
        <pc:spChg chg="add del">
          <ac:chgData name="Guest User" userId="" providerId="Windows Live" clId="Web-{BE8D2A34-0303-462F-B377-9E27BBF0EBE2}" dt="2021-12-27T13:07:13.416" v="54"/>
          <ac:spMkLst>
            <pc:docMk/>
            <pc:sldMk cId="2960414020" sldId="260"/>
            <ac:spMk id="22" creationId="{2FCD9B94-D70B-4446-85E5-ACD3904289CB}"/>
          </ac:spMkLst>
        </pc:spChg>
        <pc:spChg chg="add del">
          <ac:chgData name="Guest User" userId="" providerId="Windows Live" clId="Web-{BE8D2A34-0303-462F-B377-9E27BBF0EBE2}" dt="2021-12-27T13:07:19.666" v="58"/>
          <ac:spMkLst>
            <pc:docMk/>
            <pc:sldMk cId="2960414020" sldId="260"/>
            <ac:spMk id="23" creationId="{8CB25011-AC31-40E8-AD18-B6BEF6630D94}"/>
          </ac:spMkLst>
        </pc:spChg>
        <pc:spChg chg="add del">
          <ac:chgData name="Guest User" userId="" providerId="Windows Live" clId="Web-{BE8D2A34-0303-462F-B377-9E27BBF0EBE2}" dt="2021-12-27T13:10:01.248" v="89"/>
          <ac:spMkLst>
            <pc:docMk/>
            <pc:sldMk cId="2960414020" sldId="260"/>
            <ac:spMk id="31" creationId="{6AD30037-67ED-4367-9BE0-45787510BF13}"/>
          </ac:spMkLst>
        </pc:spChg>
        <pc:spChg chg="add del">
          <ac:chgData name="Guest User" userId="" providerId="Windows Live" clId="Web-{BE8D2A34-0303-462F-B377-9E27BBF0EBE2}" dt="2021-12-27T13:09:46.044" v="82"/>
          <ac:spMkLst>
            <pc:docMk/>
            <pc:sldMk cId="2960414020" sldId="260"/>
            <ac:spMk id="35" creationId="{E5B4F647-1F29-4FE8-A8B0-8BC30BA73D75}"/>
          </ac:spMkLst>
        </pc:spChg>
        <pc:spChg chg="add del">
          <ac:chgData name="Guest User" userId="" providerId="Windows Live" clId="Web-{BE8D2A34-0303-462F-B377-9E27BBF0EBE2}" dt="2021-12-27T13:09:49.482" v="84"/>
          <ac:spMkLst>
            <pc:docMk/>
            <pc:sldMk cId="2960414020" sldId="260"/>
            <ac:spMk id="36" creationId="{2FCD9B94-D70B-4446-85E5-ACD3904289CB}"/>
          </ac:spMkLst>
        </pc:spChg>
        <pc:spChg chg="add del">
          <ac:chgData name="Guest User" userId="" providerId="Windows Live" clId="Web-{BE8D2A34-0303-462F-B377-9E27BBF0EBE2}" dt="2021-12-27T13:09:54.341" v="86"/>
          <ac:spMkLst>
            <pc:docMk/>
            <pc:sldMk cId="2960414020" sldId="260"/>
            <ac:spMk id="39" creationId="{6B41A1B0-5371-4B20-AEA6-6D72BC734176}"/>
          </ac:spMkLst>
        </pc:spChg>
        <pc:spChg chg="add del">
          <ac:chgData name="Guest User" userId="" providerId="Windows Live" clId="Web-{BE8D2A34-0303-462F-B377-9E27BBF0EBE2}" dt="2021-12-27T13:09:46.044" v="82"/>
          <ac:spMkLst>
            <pc:docMk/>
            <pc:sldMk cId="2960414020" sldId="260"/>
            <ac:spMk id="40" creationId="{8CB25011-AC31-40E8-AD18-B6BEF6630D94}"/>
          </ac:spMkLst>
        </pc:spChg>
        <pc:spChg chg="add del">
          <ac:chgData name="Guest User" userId="" providerId="Windows Live" clId="Web-{BE8D2A34-0303-462F-B377-9E27BBF0EBE2}" dt="2021-12-27T13:09:54.341" v="86"/>
          <ac:spMkLst>
            <pc:docMk/>
            <pc:sldMk cId="2960414020" sldId="260"/>
            <ac:spMk id="41" creationId="{8D596E77-548C-426C-B479-84681CF16CB3}"/>
          </ac:spMkLst>
        </pc:spChg>
        <pc:spChg chg="add del">
          <ac:chgData name="Guest User" userId="" providerId="Windows Live" clId="Web-{BE8D2A34-0303-462F-B377-9E27BBF0EBE2}" dt="2021-12-27T13:09:41.638" v="80"/>
          <ac:spMkLst>
            <pc:docMk/>
            <pc:sldMk cId="2960414020" sldId="260"/>
            <ac:spMk id="46" creationId="{1A1414DF-B074-4B70-ACC0-4DE4D8B7AAB1}"/>
          </ac:spMkLst>
        </pc:spChg>
        <pc:spChg chg="add">
          <ac:chgData name="Guest User" userId="" providerId="Windows Live" clId="Web-{BE8D2A34-0303-462F-B377-9E27BBF0EBE2}" dt="2021-12-27T13:10:01.248" v="89"/>
          <ac:spMkLst>
            <pc:docMk/>
            <pc:sldMk cId="2960414020" sldId="260"/>
            <ac:spMk id="47" creationId="{6AD30037-67ED-4367-9BE0-45787510BF13}"/>
          </ac:spMkLst>
        </pc:spChg>
        <pc:spChg chg="add del">
          <ac:chgData name="Guest User" userId="" providerId="Windows Live" clId="Web-{BE8D2A34-0303-462F-B377-9E27BBF0EBE2}" dt="2021-12-27T13:10:01.248" v="88"/>
          <ac:spMkLst>
            <pc:docMk/>
            <pc:sldMk cId="2960414020" sldId="260"/>
            <ac:spMk id="52" creationId="{A26D183E-22A6-4713-B267-DCB0605A1C9D}"/>
          </ac:spMkLst>
        </pc:spChg>
        <pc:grpChg chg="add del">
          <ac:chgData name="Guest User" userId="" providerId="Windows Live" clId="Web-{BE8D2A34-0303-462F-B377-9E27BBF0EBE2}" dt="2021-12-27T13:07:19.682" v="59"/>
          <ac:grpSpMkLst>
            <pc:docMk/>
            <pc:sldMk cId="2960414020" sldId="260"/>
            <ac:grpSpMk id="8" creationId="{50841A4E-5BC1-44B4-83CF-D524E8AEAD64}"/>
          </ac:grpSpMkLst>
        </pc:grpChg>
        <pc:grpChg chg="add del">
          <ac:chgData name="Guest User" userId="" providerId="Windows Live" clId="Web-{BE8D2A34-0303-462F-B377-9E27BBF0EBE2}" dt="2021-12-27T13:06:48.806" v="49"/>
          <ac:grpSpMkLst>
            <pc:docMk/>
            <pc:sldMk cId="2960414020" sldId="260"/>
            <ac:grpSpMk id="13" creationId="{C2CA0337-9B09-4746-93D0-7E92F422020B}"/>
          </ac:grpSpMkLst>
        </pc:grpChg>
        <pc:grpChg chg="add del">
          <ac:chgData name="Guest User" userId="" providerId="Windows Live" clId="Web-{BE8D2A34-0303-462F-B377-9E27BBF0EBE2}" dt="2021-12-27T13:07:16.229" v="56"/>
          <ac:grpSpMkLst>
            <pc:docMk/>
            <pc:sldMk cId="2960414020" sldId="260"/>
            <ac:grpSpMk id="20" creationId="{50841A4E-5BC1-44B4-83CF-D524E8AEAD64}"/>
          </ac:grpSpMkLst>
        </pc:grpChg>
        <pc:grpChg chg="add del">
          <ac:chgData name="Guest User" userId="" providerId="Windows Live" clId="Web-{BE8D2A34-0303-462F-B377-9E27BBF0EBE2}" dt="2021-12-27T13:07:19.666" v="58"/>
          <ac:grpSpMkLst>
            <pc:docMk/>
            <pc:sldMk cId="2960414020" sldId="260"/>
            <ac:grpSpMk id="26" creationId="{4F0DEC84-2F43-43F9-9338-550212E2AE97}"/>
          </ac:grpSpMkLst>
        </pc:grpChg>
        <pc:grpChg chg="add del">
          <ac:chgData name="Guest User" userId="" providerId="Windows Live" clId="Web-{BE8D2A34-0303-462F-B377-9E27BBF0EBE2}" dt="2021-12-27T13:10:01.248" v="89"/>
          <ac:grpSpMkLst>
            <pc:docMk/>
            <pc:sldMk cId="2960414020" sldId="260"/>
            <ac:grpSpMk id="32" creationId="{50841A4E-5BC1-44B4-83CF-D524E8AEAD64}"/>
          </ac:grpSpMkLst>
        </pc:grpChg>
        <pc:grpChg chg="add del">
          <ac:chgData name="Guest User" userId="" providerId="Windows Live" clId="Web-{BE8D2A34-0303-462F-B377-9E27BBF0EBE2}" dt="2021-12-27T13:09:41.638" v="80"/>
          <ac:grpSpMkLst>
            <pc:docMk/>
            <pc:sldMk cId="2960414020" sldId="260"/>
            <ac:grpSpMk id="38" creationId="{80B164F3-7502-452A-9B50-B46F936526FD}"/>
          </ac:grpSpMkLst>
        </pc:grpChg>
        <pc:grpChg chg="add del">
          <ac:chgData name="Guest User" userId="" providerId="Windows Live" clId="Web-{BE8D2A34-0303-462F-B377-9E27BBF0EBE2}" dt="2021-12-27T13:09:46.044" v="82"/>
          <ac:grpSpMkLst>
            <pc:docMk/>
            <pc:sldMk cId="2960414020" sldId="260"/>
            <ac:grpSpMk id="42" creationId="{4F0DEC84-2F43-43F9-9338-550212E2AE97}"/>
          </ac:grpSpMkLst>
        </pc:grpChg>
        <pc:grpChg chg="add del">
          <ac:chgData name="Guest User" userId="" providerId="Windows Live" clId="Web-{BE8D2A34-0303-462F-B377-9E27BBF0EBE2}" dt="2021-12-27T13:10:01.248" v="88"/>
          <ac:grpSpMkLst>
            <pc:docMk/>
            <pc:sldMk cId="2960414020" sldId="260"/>
            <ac:grpSpMk id="45" creationId="{37FDA103-E93C-4CEF-81ED-76C691476ABA}"/>
          </ac:grpSpMkLst>
        </pc:grpChg>
        <pc:grpChg chg="add">
          <ac:chgData name="Guest User" userId="" providerId="Windows Live" clId="Web-{BE8D2A34-0303-462F-B377-9E27BBF0EBE2}" dt="2021-12-27T13:10:01.248" v="89"/>
          <ac:grpSpMkLst>
            <pc:docMk/>
            <pc:sldMk cId="2960414020" sldId="260"/>
            <ac:grpSpMk id="48" creationId="{50841A4E-5BC1-44B4-83CF-D524E8AEAD64}"/>
          </ac:grpSpMkLst>
        </pc:grpChg>
        <pc:grpChg chg="add del">
          <ac:chgData name="Guest User" userId="" providerId="Windows Live" clId="Web-{BE8D2A34-0303-462F-B377-9E27BBF0EBE2}" dt="2021-12-27T13:09:54.341" v="86"/>
          <ac:grpSpMkLst>
            <pc:docMk/>
            <pc:sldMk cId="2960414020" sldId="260"/>
            <ac:grpSpMk id="49" creationId="{A687C7F6-58BD-459B-9FD4-9B4326520E60}"/>
          </ac:grpSpMkLst>
        </pc:grpChg>
        <pc:graphicFrameChg chg="add del">
          <ac:chgData name="Guest User" userId="" providerId="Windows Live" clId="Web-{BE8D2A34-0303-462F-B377-9E27BBF0EBE2}" dt="2021-12-27T13:06:48.806" v="49"/>
          <ac:graphicFrameMkLst>
            <pc:docMk/>
            <pc:sldMk cId="2960414020" sldId="260"/>
            <ac:graphicFrameMk id="5" creationId="{BA59D058-404F-4F51-AA26-84B36539BC4D}"/>
          </ac:graphicFrameMkLst>
        </pc:graphicFrameChg>
        <pc:picChg chg="add mod ord">
          <ac:chgData name="Guest User" userId="" providerId="Windows Live" clId="Web-{BE8D2A34-0303-462F-B377-9E27BBF0EBE2}" dt="2021-12-27T13:10:01.248" v="88"/>
          <ac:picMkLst>
            <pc:docMk/>
            <pc:sldMk cId="2960414020" sldId="260"/>
            <ac:picMk id="7" creationId="{1391286F-E8DD-42AE-BB61-846B43E68CC3}"/>
          </ac:picMkLst>
        </pc:picChg>
        <pc:cxnChg chg="add del">
          <ac:chgData name="Guest User" userId="" providerId="Windows Live" clId="Web-{BE8D2A34-0303-462F-B377-9E27BBF0EBE2}" dt="2021-12-27T13:07:13.416" v="54"/>
          <ac:cxnSpMkLst>
            <pc:docMk/>
            <pc:sldMk cId="2960414020" sldId="260"/>
            <ac:cxnSpMk id="24" creationId="{3378FF8B-3743-48E1-88E3-F4CADB3DECE5}"/>
          </ac:cxnSpMkLst>
        </pc:cxnChg>
        <pc:cxnChg chg="add del">
          <ac:chgData name="Guest User" userId="" providerId="Windows Live" clId="Web-{BE8D2A34-0303-462F-B377-9E27BBF0EBE2}" dt="2021-12-27T13:09:49.482" v="84"/>
          <ac:cxnSpMkLst>
            <pc:docMk/>
            <pc:sldMk cId="2960414020" sldId="260"/>
            <ac:cxnSpMk id="37" creationId="{3378FF8B-3743-48E1-88E3-F4CADB3DECE5}"/>
          </ac:cxnSpMkLst>
        </pc:cxnChg>
      </pc:sldChg>
      <pc:sldChg chg="addSp delSp modSp mod setBg modClrScheme chgLayout">
        <pc:chgData name="Guest User" userId="" providerId="Windows Live" clId="Web-{BE8D2A34-0303-462F-B377-9E27BBF0EBE2}" dt="2021-12-27T13:09:08.184" v="78"/>
        <pc:sldMkLst>
          <pc:docMk/>
          <pc:sldMk cId="188143453" sldId="261"/>
        </pc:sldMkLst>
        <pc:spChg chg="mod ord">
          <ac:chgData name="Guest User" userId="" providerId="Windows Live" clId="Web-{BE8D2A34-0303-462F-B377-9E27BBF0EBE2}" dt="2021-12-27T13:08:12.730" v="68"/>
          <ac:spMkLst>
            <pc:docMk/>
            <pc:sldMk cId="188143453" sldId="261"/>
            <ac:spMk id="2" creationId="{23EB261C-7856-4B18-B4EE-5CDDB2ABF3BF}"/>
          </ac:spMkLst>
        </pc:spChg>
        <pc:spChg chg="add del mod ord">
          <ac:chgData name="Guest User" userId="" providerId="Windows Live" clId="Web-{BE8D2A34-0303-462F-B377-9E27BBF0EBE2}" dt="2021-12-27T13:08:12.730" v="68"/>
          <ac:spMkLst>
            <pc:docMk/>
            <pc:sldMk cId="188143453" sldId="261"/>
            <ac:spMk id="3" creationId="{76A65935-9FA4-4A99-9FF5-AE1DC1297750}"/>
          </ac:spMkLst>
        </pc:spChg>
        <pc:spChg chg="add del">
          <ac:chgData name="Guest User" userId="" providerId="Windows Live" clId="Web-{BE8D2A34-0303-462F-B377-9E27BBF0EBE2}" dt="2021-12-27T13:07:57.511" v="63"/>
          <ac:spMkLst>
            <pc:docMk/>
            <pc:sldMk cId="188143453" sldId="261"/>
            <ac:spMk id="6" creationId="{5B2F4B0B-6CDE-4467-A567-7930C6692530}"/>
          </ac:spMkLst>
        </pc:spChg>
        <pc:spChg chg="add del">
          <ac:chgData name="Guest User" userId="" providerId="Windows Live" clId="Web-{BE8D2A34-0303-462F-B377-9E27BBF0EBE2}" dt="2021-12-27T13:07:57.511" v="63"/>
          <ac:spMkLst>
            <pc:docMk/>
            <pc:sldMk cId="188143453" sldId="261"/>
            <ac:spMk id="7" creationId="{4FBD904E-E2AA-40C0-9B75-6705C2936009}"/>
          </ac:spMkLst>
        </pc:spChg>
        <pc:spChg chg="add del">
          <ac:chgData name="Guest User" userId="" providerId="Windows Live" clId="Web-{BE8D2A34-0303-462F-B377-9E27BBF0EBE2}" dt="2021-12-27T13:07:42.839" v="61"/>
          <ac:spMkLst>
            <pc:docMk/>
            <pc:sldMk cId="188143453" sldId="261"/>
            <ac:spMk id="9" creationId="{5B2F4B0B-6CDE-4467-A567-7930C6692530}"/>
          </ac:spMkLst>
        </pc:spChg>
        <pc:spChg chg="add del">
          <ac:chgData name="Guest User" userId="" providerId="Windows Live" clId="Web-{BE8D2A34-0303-462F-B377-9E27BBF0EBE2}" dt="2021-12-27T13:07:42.839" v="61"/>
          <ac:spMkLst>
            <pc:docMk/>
            <pc:sldMk cId="188143453" sldId="261"/>
            <ac:spMk id="11" creationId="{4FBD904E-E2AA-40C0-9B75-6705C2936009}"/>
          </ac:spMkLst>
        </pc:spChg>
        <pc:spChg chg="add">
          <ac:chgData name="Guest User" userId="" providerId="Windows Live" clId="Web-{BE8D2A34-0303-462F-B377-9E27BBF0EBE2}" dt="2021-12-27T13:08:12.730" v="68"/>
          <ac:spMkLst>
            <pc:docMk/>
            <pc:sldMk cId="188143453" sldId="261"/>
            <ac:spMk id="12" creationId="{5B2F4B0B-6CDE-4467-A567-7930C6692530}"/>
          </ac:spMkLst>
        </pc:spChg>
        <pc:spChg chg="add del">
          <ac:chgData name="Guest User" userId="" providerId="Windows Live" clId="Web-{BE8D2A34-0303-462F-B377-9E27BBF0EBE2}" dt="2021-12-27T13:08:12.667" v="67"/>
          <ac:spMkLst>
            <pc:docMk/>
            <pc:sldMk cId="188143453" sldId="261"/>
            <ac:spMk id="14" creationId="{68375697-2869-412A-AEB4-B32967993B67}"/>
          </ac:spMkLst>
        </pc:spChg>
        <pc:spChg chg="add del">
          <ac:chgData name="Guest User" userId="" providerId="Windows Live" clId="Web-{BE8D2A34-0303-462F-B377-9E27BBF0EBE2}" dt="2021-12-27T13:08:03.980" v="65"/>
          <ac:spMkLst>
            <pc:docMk/>
            <pc:sldMk cId="188143453" sldId="261"/>
            <ac:spMk id="18" creationId="{6AD30037-67ED-4367-9BE0-45787510BF13}"/>
          </ac:spMkLst>
        </pc:spChg>
        <pc:spChg chg="add">
          <ac:chgData name="Guest User" userId="" providerId="Windows Live" clId="Web-{BE8D2A34-0303-462F-B377-9E27BBF0EBE2}" dt="2021-12-27T13:08:12.730" v="68"/>
          <ac:spMkLst>
            <pc:docMk/>
            <pc:sldMk cId="188143453" sldId="261"/>
            <ac:spMk id="21" creationId="{4FBD904E-E2AA-40C0-9B75-6705C2936009}"/>
          </ac:spMkLst>
        </pc:spChg>
        <pc:grpChg chg="add del">
          <ac:chgData name="Guest User" userId="" providerId="Windows Live" clId="Web-{BE8D2A34-0303-462F-B377-9E27BBF0EBE2}" dt="2021-12-27T13:07:57.511" v="63"/>
          <ac:grpSpMkLst>
            <pc:docMk/>
            <pc:sldMk cId="188143453" sldId="261"/>
            <ac:grpSpMk id="8" creationId="{C2CA0337-9B09-4746-93D0-7E92F422020B}"/>
          </ac:grpSpMkLst>
        </pc:grpChg>
        <pc:grpChg chg="add del">
          <ac:chgData name="Guest User" userId="" providerId="Windows Live" clId="Web-{BE8D2A34-0303-462F-B377-9E27BBF0EBE2}" dt="2021-12-27T13:07:42.839" v="61"/>
          <ac:grpSpMkLst>
            <pc:docMk/>
            <pc:sldMk cId="188143453" sldId="261"/>
            <ac:grpSpMk id="13" creationId="{C2CA0337-9B09-4746-93D0-7E92F422020B}"/>
          </ac:grpSpMkLst>
        </pc:grpChg>
        <pc:grpChg chg="add del">
          <ac:chgData name="Guest User" userId="" providerId="Windows Live" clId="Web-{BE8D2A34-0303-462F-B377-9E27BBF0EBE2}" dt="2021-12-27T13:08:12.667" v="67"/>
          <ac:grpSpMkLst>
            <pc:docMk/>
            <pc:sldMk cId="188143453" sldId="261"/>
            <ac:grpSpMk id="15" creationId="{7884AB1D-699B-435C-BC0A-D649097B95E3}"/>
          </ac:grpSpMkLst>
        </pc:grpChg>
        <pc:grpChg chg="add del">
          <ac:chgData name="Guest User" userId="" providerId="Windows Live" clId="Web-{BE8D2A34-0303-462F-B377-9E27BBF0EBE2}" dt="2021-12-27T13:08:03.980" v="65"/>
          <ac:grpSpMkLst>
            <pc:docMk/>
            <pc:sldMk cId="188143453" sldId="261"/>
            <ac:grpSpMk id="20" creationId="{50841A4E-5BC1-44B4-83CF-D524E8AEAD64}"/>
          </ac:grpSpMkLst>
        </pc:grpChg>
        <pc:grpChg chg="add del">
          <ac:chgData name="Guest User" userId="" providerId="Windows Live" clId="Web-{BE8D2A34-0303-462F-B377-9E27BBF0EBE2}" dt="2021-12-27T13:08:12.667" v="67"/>
          <ac:grpSpMkLst>
            <pc:docMk/>
            <pc:sldMk cId="188143453" sldId="261"/>
            <ac:grpSpMk id="23" creationId="{2DE9E2D4-C94D-4382-BD75-9A451C3DC7F7}"/>
          </ac:grpSpMkLst>
        </pc:grpChg>
        <pc:grpChg chg="add">
          <ac:chgData name="Guest User" userId="" providerId="Windows Live" clId="Web-{BE8D2A34-0303-462F-B377-9E27BBF0EBE2}" dt="2021-12-27T13:08:12.730" v="68"/>
          <ac:grpSpMkLst>
            <pc:docMk/>
            <pc:sldMk cId="188143453" sldId="261"/>
            <ac:grpSpMk id="24" creationId="{C2CA0337-9B09-4746-93D0-7E92F422020B}"/>
          </ac:grpSpMkLst>
        </pc:grpChg>
        <pc:graphicFrameChg chg="add del">
          <ac:chgData name="Guest User" userId="" providerId="Windows Live" clId="Web-{BE8D2A34-0303-462F-B377-9E27BBF0EBE2}" dt="2021-12-27T13:07:42.839" v="61"/>
          <ac:graphicFrameMkLst>
            <pc:docMk/>
            <pc:sldMk cId="188143453" sldId="261"/>
            <ac:graphicFrameMk id="5" creationId="{01AC0F9F-4136-4281-9005-0A881D62E52C}"/>
          </ac:graphicFrameMkLst>
        </pc:graphicFrameChg>
        <pc:graphicFrameChg chg="add del">
          <ac:chgData name="Guest User" userId="" providerId="Windows Live" clId="Web-{BE8D2A34-0303-462F-B377-9E27BBF0EBE2}" dt="2021-12-27T13:07:57.511" v="63"/>
          <ac:graphicFrameMkLst>
            <pc:docMk/>
            <pc:sldMk cId="188143453" sldId="261"/>
            <ac:graphicFrameMk id="10" creationId="{241CEEAC-2753-4D42-9714-E9DF8D6A64AC}"/>
          </ac:graphicFrameMkLst>
        </pc:graphicFrameChg>
        <pc:graphicFrameChg chg="add modGraphic">
          <ac:chgData name="Guest User" userId="" providerId="Windows Live" clId="Web-{BE8D2A34-0303-462F-B377-9E27BBF0EBE2}" dt="2021-12-27T13:09:08.184" v="78"/>
          <ac:graphicFrameMkLst>
            <pc:docMk/>
            <pc:sldMk cId="188143453" sldId="261"/>
            <ac:graphicFrameMk id="29" creationId="{241CEEAC-2753-4D42-9714-E9DF8D6A64AC}"/>
          </ac:graphicFrameMkLst>
        </pc:graphicFrameChg>
        <pc:picChg chg="add del">
          <ac:chgData name="Guest User" userId="" providerId="Windows Live" clId="Web-{BE8D2A34-0303-462F-B377-9E27BBF0EBE2}" dt="2021-12-27T13:08:03.980" v="65"/>
          <ac:picMkLst>
            <pc:docMk/>
            <pc:sldMk cId="188143453" sldId="261"/>
            <ac:picMk id="19" creationId="{E3A347DF-8B25-41DD-89C1-3E20F2030E1A}"/>
          </ac:picMkLst>
        </pc:picChg>
        <pc:picChg chg="add del">
          <ac:chgData name="Guest User" userId="" providerId="Windows Live" clId="Web-{BE8D2A34-0303-462F-B377-9E27BBF0EBE2}" dt="2021-12-27T13:08:12.667" v="67"/>
          <ac:picMkLst>
            <pc:docMk/>
            <pc:sldMk cId="188143453" sldId="261"/>
            <ac:picMk id="22" creationId="{A2B73C4F-7664-4C3A-B0C0-157A86016D4D}"/>
          </ac:picMkLst>
        </pc:picChg>
      </pc:sldChg>
      <pc:sldChg chg="addSp delSp modSp mod setBg modClrScheme setClrOvrMap chgLayout">
        <pc:chgData name="Guest User" userId="" providerId="Windows Live" clId="Web-{BE8D2A34-0303-462F-B377-9E27BBF0EBE2}" dt="2021-12-27T13:08:51.809" v="77"/>
        <pc:sldMkLst>
          <pc:docMk/>
          <pc:sldMk cId="3656384894" sldId="262"/>
        </pc:sldMkLst>
        <pc:spChg chg="mod ord">
          <ac:chgData name="Guest User" userId="" providerId="Windows Live" clId="Web-{BE8D2A34-0303-462F-B377-9E27BBF0EBE2}" dt="2021-12-27T13:08:51.809" v="77"/>
          <ac:spMkLst>
            <pc:docMk/>
            <pc:sldMk cId="3656384894" sldId="262"/>
            <ac:spMk id="2" creationId="{44C53C3D-4329-445D-B187-AD83BDB7B4BC}"/>
          </ac:spMkLst>
        </pc:spChg>
        <pc:spChg chg="mod ord">
          <ac:chgData name="Guest User" userId="" providerId="Windows Live" clId="Web-{BE8D2A34-0303-462F-B377-9E27BBF0EBE2}" dt="2021-12-27T13:08:51.809" v="77"/>
          <ac:spMkLst>
            <pc:docMk/>
            <pc:sldMk cId="3656384894" sldId="262"/>
            <ac:spMk id="3" creationId="{7A78E57F-C17F-4A9F-A651-5E5F6D0C11B9}"/>
          </ac:spMkLst>
        </pc:spChg>
        <pc:spChg chg="add del">
          <ac:chgData name="Guest User" userId="" providerId="Windows Live" clId="Web-{BE8D2A34-0303-462F-B377-9E27BBF0EBE2}" dt="2021-12-27T13:08:38.668" v="72"/>
          <ac:spMkLst>
            <pc:docMk/>
            <pc:sldMk cId="3656384894" sldId="262"/>
            <ac:spMk id="5" creationId="{C8643778-7F6C-4E8D-84D1-D5CDB9928191}"/>
          </ac:spMkLst>
        </pc:spChg>
        <pc:spChg chg="add del">
          <ac:chgData name="Guest User" userId="" providerId="Windows Live" clId="Web-{BE8D2A34-0303-462F-B377-9E27BBF0EBE2}" dt="2021-12-27T13:08:38.668" v="72"/>
          <ac:spMkLst>
            <pc:docMk/>
            <pc:sldMk cId="3656384894" sldId="262"/>
            <ac:spMk id="10" creationId="{1D22F88D-6907-48AF-B024-346E855E0D96}"/>
          </ac:spMkLst>
        </pc:spChg>
        <pc:spChg chg="add del">
          <ac:chgData name="Guest User" userId="" providerId="Windows Live" clId="Web-{BE8D2A34-0303-462F-B377-9E27BBF0EBE2}" dt="2021-12-27T13:08:35.621" v="70"/>
          <ac:spMkLst>
            <pc:docMk/>
            <pc:sldMk cId="3656384894" sldId="262"/>
            <ac:spMk id="16" creationId="{E67A1FC6-22FB-4EA7-B90A-C9F18FBEF30F}"/>
          </ac:spMkLst>
        </pc:spChg>
        <pc:spChg chg="add del">
          <ac:chgData name="Guest User" userId="" providerId="Windows Live" clId="Web-{BE8D2A34-0303-462F-B377-9E27BBF0EBE2}" dt="2021-12-27T13:08:48.074" v="74"/>
          <ac:spMkLst>
            <pc:docMk/>
            <pc:sldMk cId="3656384894" sldId="262"/>
            <ac:spMk id="17" creationId="{15655827-B42D-4180-88D3-D83F25E4BD1C}"/>
          </ac:spMkLst>
        </pc:spChg>
        <pc:spChg chg="add del">
          <ac:chgData name="Guest User" userId="" providerId="Windows Live" clId="Web-{BE8D2A34-0303-462F-B377-9E27BBF0EBE2}" dt="2021-12-27T13:08:35.621" v="70"/>
          <ac:spMkLst>
            <pc:docMk/>
            <pc:sldMk cId="3656384894" sldId="262"/>
            <ac:spMk id="18" creationId="{6246FDC4-DD97-431A-914A-9EB57A4A3C7C}"/>
          </ac:spMkLst>
        </pc:spChg>
        <pc:spChg chg="add del">
          <ac:chgData name="Guest User" userId="" providerId="Windows Live" clId="Web-{BE8D2A34-0303-462F-B377-9E27BBF0EBE2}" dt="2021-12-27T13:08:48.074" v="74"/>
          <ac:spMkLst>
            <pc:docMk/>
            <pc:sldMk cId="3656384894" sldId="262"/>
            <ac:spMk id="19" creationId="{24ACCB06-563C-4ADE-B4D6-1FE9F723C7D9}"/>
          </ac:spMkLst>
        </pc:spChg>
        <pc:spChg chg="add del">
          <ac:chgData name="Guest User" userId="" providerId="Windows Live" clId="Web-{BE8D2A34-0303-462F-B377-9E27BBF0EBE2}" dt="2021-12-27T13:08:35.621" v="70"/>
          <ac:spMkLst>
            <pc:docMk/>
            <pc:sldMk cId="3656384894" sldId="262"/>
            <ac:spMk id="20" creationId="{CD4E68A2-74B0-42F5-BB75-2E1A7C2018C7}"/>
          </ac:spMkLst>
        </pc:spChg>
        <pc:spChg chg="add del">
          <ac:chgData name="Guest User" userId="" providerId="Windows Live" clId="Web-{BE8D2A34-0303-462F-B377-9E27BBF0EBE2}" dt="2021-12-27T13:08:48.074" v="74"/>
          <ac:spMkLst>
            <pc:docMk/>
            <pc:sldMk cId="3656384894" sldId="262"/>
            <ac:spMk id="21" creationId="{40761ECD-D92B-46AE-82CA-640023D282F9}"/>
          </ac:spMkLst>
        </pc:spChg>
        <pc:spChg chg="add del">
          <ac:chgData name="Guest User" userId="" providerId="Windows Live" clId="Web-{BE8D2A34-0303-462F-B377-9E27BBF0EBE2}" dt="2021-12-27T13:08:48.074" v="74"/>
          <ac:spMkLst>
            <pc:docMk/>
            <pc:sldMk cId="3656384894" sldId="262"/>
            <ac:spMk id="22" creationId="{9A928607-C55C-40FD-B2DF-6CD6A7226A71}"/>
          </ac:spMkLst>
        </pc:spChg>
        <pc:spChg chg="add del">
          <ac:chgData name="Guest User" userId="" providerId="Windows Live" clId="Web-{BE8D2A34-0303-462F-B377-9E27BBF0EBE2}" dt="2021-12-27T13:08:48.074" v="74"/>
          <ac:spMkLst>
            <pc:docMk/>
            <pc:sldMk cId="3656384894" sldId="262"/>
            <ac:spMk id="24" creationId="{400A20C1-29A4-43E0-AB15-7931F76F8C2D}"/>
          </ac:spMkLst>
        </pc:spChg>
        <pc:spChg chg="add">
          <ac:chgData name="Guest User" userId="" providerId="Windows Live" clId="Web-{BE8D2A34-0303-462F-B377-9E27BBF0EBE2}" dt="2021-12-27T13:08:51.809" v="77"/>
          <ac:spMkLst>
            <pc:docMk/>
            <pc:sldMk cId="3656384894" sldId="262"/>
            <ac:spMk id="27" creationId="{E5A92FE9-DB05-4D0D-AF5A-BE8664B9FFB4}"/>
          </ac:spMkLst>
        </pc:spChg>
        <pc:spChg chg="add del">
          <ac:chgData name="Guest User" userId="" providerId="Windows Live" clId="Web-{BE8D2A34-0303-462F-B377-9E27BBF0EBE2}" dt="2021-12-27T13:08:51.793" v="76"/>
          <ac:spMkLst>
            <pc:docMk/>
            <pc:sldMk cId="3656384894" sldId="262"/>
            <ac:spMk id="28" creationId="{9CD9ACDE-8038-488C-AB0C-5FD1A373C8CD}"/>
          </ac:spMkLst>
        </pc:spChg>
        <pc:spChg chg="add del">
          <ac:chgData name="Guest User" userId="" providerId="Windows Live" clId="Web-{BE8D2A34-0303-462F-B377-9E27BBF0EBE2}" dt="2021-12-27T13:08:51.793" v="76"/>
          <ac:spMkLst>
            <pc:docMk/>
            <pc:sldMk cId="3656384894" sldId="262"/>
            <ac:spMk id="29" creationId="{DA6C2449-5F66-4753-AAA3-4AD81E57A0E5}"/>
          </ac:spMkLst>
        </pc:spChg>
        <pc:grpChg chg="add del">
          <ac:chgData name="Guest User" userId="" providerId="Windows Live" clId="Web-{BE8D2A34-0303-462F-B377-9E27BBF0EBE2}" dt="2021-12-27T13:08:48.074" v="74"/>
          <ac:grpSpMkLst>
            <pc:docMk/>
            <pc:sldMk cId="3656384894" sldId="262"/>
            <ac:grpSpMk id="6" creationId="{E9D059B6-ADD8-488A-B346-63289E90D13F}"/>
          </ac:grpSpMkLst>
        </pc:grpChg>
        <pc:grpChg chg="add del">
          <ac:chgData name="Guest User" userId="" providerId="Windows Live" clId="Web-{BE8D2A34-0303-462F-B377-9E27BBF0EBE2}" dt="2021-12-27T13:08:51.793" v="76"/>
          <ac:grpSpMkLst>
            <pc:docMk/>
            <pc:sldMk cId="3656384894" sldId="262"/>
            <ac:grpSpMk id="7" creationId="{E9D059B6-ADD8-488A-B346-63289E90D13F}"/>
          </ac:grpSpMkLst>
        </pc:grpChg>
        <pc:grpChg chg="add del">
          <ac:chgData name="Guest User" userId="" providerId="Windows Live" clId="Web-{BE8D2A34-0303-462F-B377-9E27BBF0EBE2}" dt="2021-12-27T13:08:35.621" v="70"/>
          <ac:grpSpMkLst>
            <pc:docMk/>
            <pc:sldMk cId="3656384894" sldId="262"/>
            <ac:grpSpMk id="8" creationId="{E9D059B6-ADD8-488A-B346-63289E90D13F}"/>
          </ac:grpSpMkLst>
        </pc:grpChg>
        <pc:grpChg chg="add del">
          <ac:chgData name="Guest User" userId="" providerId="Windows Live" clId="Web-{BE8D2A34-0303-462F-B377-9E27BBF0EBE2}" dt="2021-12-27T13:08:38.668" v="72"/>
          <ac:grpSpMkLst>
            <pc:docMk/>
            <pc:sldMk cId="3656384894" sldId="262"/>
            <ac:grpSpMk id="12" creationId="{F3842748-48B5-4DD0-A06A-A31C74024A99}"/>
          </ac:grpSpMkLst>
        </pc:grpChg>
        <pc:grpChg chg="add">
          <ac:chgData name="Guest User" userId="" providerId="Windows Live" clId="Web-{BE8D2A34-0303-462F-B377-9E27BBF0EBE2}" dt="2021-12-27T13:08:51.809" v="77"/>
          <ac:grpSpMkLst>
            <pc:docMk/>
            <pc:sldMk cId="3656384894" sldId="262"/>
            <ac:grpSpMk id="15" creationId="{E9D059B6-ADD8-488A-B346-63289E90D13F}"/>
          </ac:grpSpMkLst>
        </pc:grpChg>
        <pc:grpChg chg="add del">
          <ac:chgData name="Guest User" userId="" providerId="Windows Live" clId="Web-{BE8D2A34-0303-462F-B377-9E27BBF0EBE2}" dt="2021-12-27T13:08:51.793" v="76"/>
          <ac:grpSpMkLst>
            <pc:docMk/>
            <pc:sldMk cId="3656384894" sldId="262"/>
            <ac:grpSpMk id="30" creationId="{329F7DAB-18F4-436A-A0D8-61013DEB6F50}"/>
          </ac:grpSpMkLst>
        </pc:grpChg>
        <pc:grpChg chg="add">
          <ac:chgData name="Guest User" userId="" providerId="Windows Live" clId="Web-{BE8D2A34-0303-462F-B377-9E27BBF0EBE2}" dt="2021-12-27T13:08:51.809" v="77"/>
          <ac:grpSpMkLst>
            <pc:docMk/>
            <pc:sldMk cId="3656384894" sldId="262"/>
            <ac:grpSpMk id="31" creationId="{53D9B26A-5143-49A7-BA98-D871D5BD719A}"/>
          </ac:grpSpMkLst>
        </pc:grpChg>
      </pc:sldChg>
      <pc:sldMasterChg chg="del delSldLayout">
        <pc:chgData name="Guest User" userId="" providerId="Windows Live" clId="Web-{BE8D2A34-0303-462F-B377-9E27BBF0EBE2}" dt="2021-12-27T13:01:13.971" v="0"/>
        <pc:sldMasterMkLst>
          <pc:docMk/>
          <pc:sldMasterMk cId="3554197762" sldId="2147483702"/>
        </pc:sldMasterMkLst>
        <pc:sldLayoutChg chg="del">
          <pc:chgData name="Guest User" userId="" providerId="Windows Live" clId="Web-{BE8D2A34-0303-462F-B377-9E27BBF0EBE2}" dt="2021-12-27T13:01:13.971" v="0"/>
          <pc:sldLayoutMkLst>
            <pc:docMk/>
            <pc:sldMasterMk cId="3554197762" sldId="2147483702"/>
            <pc:sldLayoutMk cId="3963452222" sldId="2147483703"/>
          </pc:sldLayoutMkLst>
        </pc:sldLayoutChg>
        <pc:sldLayoutChg chg="del">
          <pc:chgData name="Guest User" userId="" providerId="Windows Live" clId="Web-{BE8D2A34-0303-462F-B377-9E27BBF0EBE2}" dt="2021-12-27T13:01:13.971" v="0"/>
          <pc:sldLayoutMkLst>
            <pc:docMk/>
            <pc:sldMasterMk cId="3554197762" sldId="2147483702"/>
            <pc:sldLayoutMk cId="681259072" sldId="2147483704"/>
          </pc:sldLayoutMkLst>
        </pc:sldLayoutChg>
        <pc:sldLayoutChg chg="del">
          <pc:chgData name="Guest User" userId="" providerId="Windows Live" clId="Web-{BE8D2A34-0303-462F-B377-9E27BBF0EBE2}" dt="2021-12-27T13:01:13.971" v="0"/>
          <pc:sldLayoutMkLst>
            <pc:docMk/>
            <pc:sldMasterMk cId="3554197762" sldId="2147483702"/>
            <pc:sldLayoutMk cId="736248493" sldId="2147483705"/>
          </pc:sldLayoutMkLst>
        </pc:sldLayoutChg>
        <pc:sldLayoutChg chg="del">
          <pc:chgData name="Guest User" userId="" providerId="Windows Live" clId="Web-{BE8D2A34-0303-462F-B377-9E27BBF0EBE2}" dt="2021-12-27T13:01:13.971" v="0"/>
          <pc:sldLayoutMkLst>
            <pc:docMk/>
            <pc:sldMasterMk cId="3554197762" sldId="2147483702"/>
            <pc:sldLayoutMk cId="329880937" sldId="2147483706"/>
          </pc:sldLayoutMkLst>
        </pc:sldLayoutChg>
        <pc:sldLayoutChg chg="del">
          <pc:chgData name="Guest User" userId="" providerId="Windows Live" clId="Web-{BE8D2A34-0303-462F-B377-9E27BBF0EBE2}" dt="2021-12-27T13:01:13.971" v="0"/>
          <pc:sldLayoutMkLst>
            <pc:docMk/>
            <pc:sldMasterMk cId="3554197762" sldId="2147483702"/>
            <pc:sldLayoutMk cId="4088374316" sldId="2147483707"/>
          </pc:sldLayoutMkLst>
        </pc:sldLayoutChg>
        <pc:sldLayoutChg chg="del">
          <pc:chgData name="Guest User" userId="" providerId="Windows Live" clId="Web-{BE8D2A34-0303-462F-B377-9E27BBF0EBE2}" dt="2021-12-27T13:01:13.971" v="0"/>
          <pc:sldLayoutMkLst>
            <pc:docMk/>
            <pc:sldMasterMk cId="3554197762" sldId="2147483702"/>
            <pc:sldLayoutMk cId="2248515882" sldId="2147483708"/>
          </pc:sldLayoutMkLst>
        </pc:sldLayoutChg>
        <pc:sldLayoutChg chg="del">
          <pc:chgData name="Guest User" userId="" providerId="Windows Live" clId="Web-{BE8D2A34-0303-462F-B377-9E27BBF0EBE2}" dt="2021-12-27T13:01:13.971" v="0"/>
          <pc:sldLayoutMkLst>
            <pc:docMk/>
            <pc:sldMasterMk cId="3554197762" sldId="2147483702"/>
            <pc:sldLayoutMk cId="699700080" sldId="2147483709"/>
          </pc:sldLayoutMkLst>
        </pc:sldLayoutChg>
        <pc:sldLayoutChg chg="del">
          <pc:chgData name="Guest User" userId="" providerId="Windows Live" clId="Web-{BE8D2A34-0303-462F-B377-9E27BBF0EBE2}" dt="2021-12-27T13:01:13.971" v="0"/>
          <pc:sldLayoutMkLst>
            <pc:docMk/>
            <pc:sldMasterMk cId="3554197762" sldId="2147483702"/>
            <pc:sldLayoutMk cId="53833263" sldId="2147483710"/>
          </pc:sldLayoutMkLst>
        </pc:sldLayoutChg>
        <pc:sldLayoutChg chg="del">
          <pc:chgData name="Guest User" userId="" providerId="Windows Live" clId="Web-{BE8D2A34-0303-462F-B377-9E27BBF0EBE2}" dt="2021-12-27T13:01:13.971" v="0"/>
          <pc:sldLayoutMkLst>
            <pc:docMk/>
            <pc:sldMasterMk cId="3554197762" sldId="2147483702"/>
            <pc:sldLayoutMk cId="2163680855" sldId="2147483711"/>
          </pc:sldLayoutMkLst>
        </pc:sldLayoutChg>
        <pc:sldLayoutChg chg="del">
          <pc:chgData name="Guest User" userId="" providerId="Windows Live" clId="Web-{BE8D2A34-0303-462F-B377-9E27BBF0EBE2}" dt="2021-12-27T13:01:13.971" v="0"/>
          <pc:sldLayoutMkLst>
            <pc:docMk/>
            <pc:sldMasterMk cId="3554197762" sldId="2147483702"/>
            <pc:sldLayoutMk cId="2952626846" sldId="2147483712"/>
          </pc:sldLayoutMkLst>
        </pc:sldLayoutChg>
        <pc:sldLayoutChg chg="del">
          <pc:chgData name="Guest User" userId="" providerId="Windows Live" clId="Web-{BE8D2A34-0303-462F-B377-9E27BBF0EBE2}" dt="2021-12-27T13:01:13.971" v="0"/>
          <pc:sldLayoutMkLst>
            <pc:docMk/>
            <pc:sldMasterMk cId="3554197762" sldId="2147483702"/>
            <pc:sldLayoutMk cId="2704674961" sldId="2147483713"/>
          </pc:sldLayoutMkLst>
        </pc:sldLayoutChg>
        <pc:sldLayoutChg chg="del">
          <pc:chgData name="Guest User" userId="" providerId="Windows Live" clId="Web-{BE8D2A34-0303-462F-B377-9E27BBF0EBE2}" dt="2021-12-27T13:01:13.971" v="0"/>
          <pc:sldLayoutMkLst>
            <pc:docMk/>
            <pc:sldMasterMk cId="3554197762" sldId="2147483702"/>
            <pc:sldLayoutMk cId="349663663" sldId="2147483714"/>
          </pc:sldLayoutMkLst>
        </pc:sldLayoutChg>
        <pc:sldLayoutChg chg="del">
          <pc:chgData name="Guest User" userId="" providerId="Windows Live" clId="Web-{BE8D2A34-0303-462F-B377-9E27BBF0EBE2}" dt="2021-12-27T13:01:13.971" v="0"/>
          <pc:sldLayoutMkLst>
            <pc:docMk/>
            <pc:sldMasterMk cId="3554197762" sldId="2147483702"/>
            <pc:sldLayoutMk cId="2016678871" sldId="2147483715"/>
          </pc:sldLayoutMkLst>
        </pc:sldLayoutChg>
        <pc:sldLayoutChg chg="del">
          <pc:chgData name="Guest User" userId="" providerId="Windows Live" clId="Web-{BE8D2A34-0303-462F-B377-9E27BBF0EBE2}" dt="2021-12-27T13:01:13.971" v="0"/>
          <pc:sldLayoutMkLst>
            <pc:docMk/>
            <pc:sldMasterMk cId="3554197762" sldId="2147483702"/>
            <pc:sldLayoutMk cId="2712971855" sldId="2147483716"/>
          </pc:sldLayoutMkLst>
        </pc:sldLayoutChg>
        <pc:sldLayoutChg chg="del">
          <pc:chgData name="Guest User" userId="" providerId="Windows Live" clId="Web-{BE8D2A34-0303-462F-B377-9E27BBF0EBE2}" dt="2021-12-27T13:01:13.971" v="0"/>
          <pc:sldLayoutMkLst>
            <pc:docMk/>
            <pc:sldMasterMk cId="3554197762" sldId="2147483702"/>
            <pc:sldLayoutMk cId="58071808" sldId="2147483717"/>
          </pc:sldLayoutMkLst>
        </pc:sldLayoutChg>
        <pc:sldLayoutChg chg="del">
          <pc:chgData name="Guest User" userId="" providerId="Windows Live" clId="Web-{BE8D2A34-0303-462F-B377-9E27BBF0EBE2}" dt="2021-12-27T13:01:13.971" v="0"/>
          <pc:sldLayoutMkLst>
            <pc:docMk/>
            <pc:sldMasterMk cId="3554197762" sldId="2147483702"/>
            <pc:sldLayoutMk cId="3458282865" sldId="2147483718"/>
          </pc:sldLayoutMkLst>
        </pc:sldLayoutChg>
        <pc:sldLayoutChg chg="del">
          <pc:chgData name="Guest User" userId="" providerId="Windows Live" clId="Web-{BE8D2A34-0303-462F-B377-9E27BBF0EBE2}" dt="2021-12-27T13:01:13.971" v="0"/>
          <pc:sldLayoutMkLst>
            <pc:docMk/>
            <pc:sldMasterMk cId="3554197762" sldId="2147483702"/>
            <pc:sldLayoutMk cId="4121574814" sldId="2147483719"/>
          </pc:sldLayoutMkLst>
        </pc:sldLayoutChg>
      </pc:sldMasterChg>
      <pc:sldMasterChg chg="add del addSldLayout delSldLayout modSldLayout">
        <pc:chgData name="Guest User" userId="" providerId="Windows Live" clId="Web-{BE8D2A34-0303-462F-B377-9E27BBF0EBE2}" dt="2021-12-27T13:01:26.550" v="1"/>
        <pc:sldMasterMkLst>
          <pc:docMk/>
          <pc:sldMasterMk cId="2907897973" sldId="2147483720"/>
        </pc:sldMasterMkLst>
        <pc:sldLayoutChg chg="add del mod replId">
          <pc:chgData name="Guest User" userId="" providerId="Windows Live" clId="Web-{BE8D2A34-0303-462F-B377-9E27BBF0EBE2}" dt="2021-12-27T13:01:26.550" v="1"/>
          <pc:sldLayoutMkLst>
            <pc:docMk/>
            <pc:sldMasterMk cId="2907897973" sldId="2147483720"/>
            <pc:sldLayoutMk cId="3448388452" sldId="2147483721"/>
          </pc:sldLayoutMkLst>
        </pc:sldLayoutChg>
        <pc:sldLayoutChg chg="add del mod replId">
          <pc:chgData name="Guest User" userId="" providerId="Windows Live" clId="Web-{BE8D2A34-0303-462F-B377-9E27BBF0EBE2}" dt="2021-12-27T13:01:26.550" v="1"/>
          <pc:sldLayoutMkLst>
            <pc:docMk/>
            <pc:sldMasterMk cId="2907897973" sldId="2147483720"/>
            <pc:sldLayoutMk cId="3565865981" sldId="2147483722"/>
          </pc:sldLayoutMkLst>
        </pc:sldLayoutChg>
        <pc:sldLayoutChg chg="add del mod replId">
          <pc:chgData name="Guest User" userId="" providerId="Windows Live" clId="Web-{BE8D2A34-0303-462F-B377-9E27BBF0EBE2}" dt="2021-12-27T13:01:26.550" v="1"/>
          <pc:sldLayoutMkLst>
            <pc:docMk/>
            <pc:sldMasterMk cId="2907897973" sldId="2147483720"/>
            <pc:sldLayoutMk cId="1158229104" sldId="2147483723"/>
          </pc:sldLayoutMkLst>
        </pc:sldLayoutChg>
        <pc:sldLayoutChg chg="add del mod replId">
          <pc:chgData name="Guest User" userId="" providerId="Windows Live" clId="Web-{BE8D2A34-0303-462F-B377-9E27BBF0EBE2}" dt="2021-12-27T13:01:26.550" v="1"/>
          <pc:sldLayoutMkLst>
            <pc:docMk/>
            <pc:sldMasterMk cId="2907897973" sldId="2147483720"/>
            <pc:sldLayoutMk cId="3071570094" sldId="2147483724"/>
          </pc:sldLayoutMkLst>
        </pc:sldLayoutChg>
        <pc:sldLayoutChg chg="add del mod replId">
          <pc:chgData name="Guest User" userId="" providerId="Windows Live" clId="Web-{BE8D2A34-0303-462F-B377-9E27BBF0EBE2}" dt="2021-12-27T13:01:26.550" v="1"/>
          <pc:sldLayoutMkLst>
            <pc:docMk/>
            <pc:sldMasterMk cId="2907897973" sldId="2147483720"/>
            <pc:sldLayoutMk cId="1325401088" sldId="2147483725"/>
          </pc:sldLayoutMkLst>
        </pc:sldLayoutChg>
        <pc:sldLayoutChg chg="add del mod replId">
          <pc:chgData name="Guest User" userId="" providerId="Windows Live" clId="Web-{BE8D2A34-0303-462F-B377-9E27BBF0EBE2}" dt="2021-12-27T13:01:26.550" v="1"/>
          <pc:sldLayoutMkLst>
            <pc:docMk/>
            <pc:sldMasterMk cId="2907897973" sldId="2147483720"/>
            <pc:sldLayoutMk cId="3522283673" sldId="2147483726"/>
          </pc:sldLayoutMkLst>
        </pc:sldLayoutChg>
        <pc:sldLayoutChg chg="add del mod replId">
          <pc:chgData name="Guest User" userId="" providerId="Windows Live" clId="Web-{BE8D2A34-0303-462F-B377-9E27BBF0EBE2}" dt="2021-12-27T13:01:26.550" v="1"/>
          <pc:sldLayoutMkLst>
            <pc:docMk/>
            <pc:sldMasterMk cId="2907897973" sldId="2147483720"/>
            <pc:sldLayoutMk cId="1244272413" sldId="2147483727"/>
          </pc:sldLayoutMkLst>
        </pc:sldLayoutChg>
        <pc:sldLayoutChg chg="add del mod replId">
          <pc:chgData name="Guest User" userId="" providerId="Windows Live" clId="Web-{BE8D2A34-0303-462F-B377-9E27BBF0EBE2}" dt="2021-12-27T13:01:26.550" v="1"/>
          <pc:sldLayoutMkLst>
            <pc:docMk/>
            <pc:sldMasterMk cId="2907897973" sldId="2147483720"/>
            <pc:sldLayoutMk cId="3982772745" sldId="2147483728"/>
          </pc:sldLayoutMkLst>
        </pc:sldLayoutChg>
        <pc:sldLayoutChg chg="add del mod replId">
          <pc:chgData name="Guest User" userId="" providerId="Windows Live" clId="Web-{BE8D2A34-0303-462F-B377-9E27BBF0EBE2}" dt="2021-12-27T13:01:26.550" v="1"/>
          <pc:sldLayoutMkLst>
            <pc:docMk/>
            <pc:sldMasterMk cId="2907897973" sldId="2147483720"/>
            <pc:sldLayoutMk cId="3316463008" sldId="2147483729"/>
          </pc:sldLayoutMkLst>
        </pc:sldLayoutChg>
        <pc:sldLayoutChg chg="add del mod replId">
          <pc:chgData name="Guest User" userId="" providerId="Windows Live" clId="Web-{BE8D2A34-0303-462F-B377-9E27BBF0EBE2}" dt="2021-12-27T13:01:26.550" v="1"/>
          <pc:sldLayoutMkLst>
            <pc:docMk/>
            <pc:sldMasterMk cId="2907897973" sldId="2147483720"/>
            <pc:sldLayoutMk cId="3261255747" sldId="2147483730"/>
          </pc:sldLayoutMkLst>
        </pc:sldLayoutChg>
        <pc:sldLayoutChg chg="add del mod replId">
          <pc:chgData name="Guest User" userId="" providerId="Windows Live" clId="Web-{BE8D2A34-0303-462F-B377-9E27BBF0EBE2}" dt="2021-12-27T13:01:26.550" v="1"/>
          <pc:sldLayoutMkLst>
            <pc:docMk/>
            <pc:sldMasterMk cId="2907897973" sldId="2147483720"/>
            <pc:sldLayoutMk cId="2856958906" sldId="2147483731"/>
          </pc:sldLayoutMkLst>
        </pc:sldLayoutChg>
        <pc:sldLayoutChg chg="add del mod replId">
          <pc:chgData name="Guest User" userId="" providerId="Windows Live" clId="Web-{BE8D2A34-0303-462F-B377-9E27BBF0EBE2}" dt="2021-12-27T13:01:26.550" v="1"/>
          <pc:sldLayoutMkLst>
            <pc:docMk/>
            <pc:sldMasterMk cId="2907897973" sldId="2147483720"/>
            <pc:sldLayoutMk cId="1301075504" sldId="2147483732"/>
          </pc:sldLayoutMkLst>
        </pc:sldLayoutChg>
        <pc:sldLayoutChg chg="add del mod replId">
          <pc:chgData name="Guest User" userId="" providerId="Windows Live" clId="Web-{BE8D2A34-0303-462F-B377-9E27BBF0EBE2}" dt="2021-12-27T13:01:26.550" v="1"/>
          <pc:sldLayoutMkLst>
            <pc:docMk/>
            <pc:sldMasterMk cId="2907897973" sldId="2147483720"/>
            <pc:sldLayoutMk cId="3081461129" sldId="2147483733"/>
          </pc:sldLayoutMkLst>
        </pc:sldLayoutChg>
        <pc:sldLayoutChg chg="add del mod replId">
          <pc:chgData name="Guest User" userId="" providerId="Windows Live" clId="Web-{BE8D2A34-0303-462F-B377-9E27BBF0EBE2}" dt="2021-12-27T13:01:26.550" v="1"/>
          <pc:sldLayoutMkLst>
            <pc:docMk/>
            <pc:sldMasterMk cId="2907897973" sldId="2147483720"/>
            <pc:sldLayoutMk cId="422254249" sldId="2147483734"/>
          </pc:sldLayoutMkLst>
        </pc:sldLayoutChg>
        <pc:sldLayoutChg chg="add del mod replId">
          <pc:chgData name="Guest User" userId="" providerId="Windows Live" clId="Web-{BE8D2A34-0303-462F-B377-9E27BBF0EBE2}" dt="2021-12-27T13:01:26.550" v="1"/>
          <pc:sldLayoutMkLst>
            <pc:docMk/>
            <pc:sldMasterMk cId="2907897973" sldId="2147483720"/>
            <pc:sldLayoutMk cId="677364289" sldId="2147483735"/>
          </pc:sldLayoutMkLst>
        </pc:sldLayoutChg>
        <pc:sldLayoutChg chg="add del mod replId">
          <pc:chgData name="Guest User" userId="" providerId="Windows Live" clId="Web-{BE8D2A34-0303-462F-B377-9E27BBF0EBE2}" dt="2021-12-27T13:01:26.550" v="1"/>
          <pc:sldLayoutMkLst>
            <pc:docMk/>
            <pc:sldMasterMk cId="2907897973" sldId="2147483720"/>
            <pc:sldLayoutMk cId="685168062" sldId="2147483736"/>
          </pc:sldLayoutMkLst>
        </pc:sldLayoutChg>
        <pc:sldLayoutChg chg="add del mod replId">
          <pc:chgData name="Guest User" userId="" providerId="Windows Live" clId="Web-{BE8D2A34-0303-462F-B377-9E27BBF0EBE2}" dt="2021-12-27T13:01:26.550" v="1"/>
          <pc:sldLayoutMkLst>
            <pc:docMk/>
            <pc:sldMasterMk cId="2907897973" sldId="2147483720"/>
            <pc:sldLayoutMk cId="1608109047" sldId="2147483737"/>
          </pc:sldLayoutMkLst>
        </pc:sldLayoutChg>
      </pc:sldMasterChg>
      <pc:sldMasterChg chg="add del addSldLayout delSldLayout modSldLayout">
        <pc:chgData name="Guest User" userId="" providerId="Windows Live" clId="Web-{BE8D2A34-0303-462F-B377-9E27BBF0EBE2}" dt="2021-12-27T13:01:35.831" v="2"/>
        <pc:sldMasterMkLst>
          <pc:docMk/>
          <pc:sldMasterMk cId="727552239" sldId="2147483738"/>
        </pc:sldMasterMkLst>
        <pc:sldLayoutChg chg="add del mod replId">
          <pc:chgData name="Guest User" userId="" providerId="Windows Live" clId="Web-{BE8D2A34-0303-462F-B377-9E27BBF0EBE2}" dt="2021-12-27T13:01:35.831" v="2"/>
          <pc:sldLayoutMkLst>
            <pc:docMk/>
            <pc:sldMasterMk cId="727552239" sldId="2147483738"/>
            <pc:sldLayoutMk cId="105030929" sldId="2147483739"/>
          </pc:sldLayoutMkLst>
        </pc:sldLayoutChg>
        <pc:sldLayoutChg chg="add del mod replId">
          <pc:chgData name="Guest User" userId="" providerId="Windows Live" clId="Web-{BE8D2A34-0303-462F-B377-9E27BBF0EBE2}" dt="2021-12-27T13:01:35.831" v="2"/>
          <pc:sldLayoutMkLst>
            <pc:docMk/>
            <pc:sldMasterMk cId="727552239" sldId="2147483738"/>
            <pc:sldLayoutMk cId="601809371" sldId="2147483740"/>
          </pc:sldLayoutMkLst>
        </pc:sldLayoutChg>
        <pc:sldLayoutChg chg="add del mod replId">
          <pc:chgData name="Guest User" userId="" providerId="Windows Live" clId="Web-{BE8D2A34-0303-462F-B377-9E27BBF0EBE2}" dt="2021-12-27T13:01:35.831" v="2"/>
          <pc:sldLayoutMkLst>
            <pc:docMk/>
            <pc:sldMasterMk cId="727552239" sldId="2147483738"/>
            <pc:sldLayoutMk cId="1218475210" sldId="2147483741"/>
          </pc:sldLayoutMkLst>
        </pc:sldLayoutChg>
        <pc:sldLayoutChg chg="add del mod replId">
          <pc:chgData name="Guest User" userId="" providerId="Windows Live" clId="Web-{BE8D2A34-0303-462F-B377-9E27BBF0EBE2}" dt="2021-12-27T13:01:35.831" v="2"/>
          <pc:sldLayoutMkLst>
            <pc:docMk/>
            <pc:sldMasterMk cId="727552239" sldId="2147483738"/>
            <pc:sldLayoutMk cId="2281908288" sldId="2147483742"/>
          </pc:sldLayoutMkLst>
        </pc:sldLayoutChg>
        <pc:sldLayoutChg chg="add del mod replId">
          <pc:chgData name="Guest User" userId="" providerId="Windows Live" clId="Web-{BE8D2A34-0303-462F-B377-9E27BBF0EBE2}" dt="2021-12-27T13:01:35.831" v="2"/>
          <pc:sldLayoutMkLst>
            <pc:docMk/>
            <pc:sldMasterMk cId="727552239" sldId="2147483738"/>
            <pc:sldLayoutMk cId="3198604837" sldId="2147483743"/>
          </pc:sldLayoutMkLst>
        </pc:sldLayoutChg>
        <pc:sldLayoutChg chg="add del mod replId">
          <pc:chgData name="Guest User" userId="" providerId="Windows Live" clId="Web-{BE8D2A34-0303-462F-B377-9E27BBF0EBE2}" dt="2021-12-27T13:01:35.831" v="2"/>
          <pc:sldLayoutMkLst>
            <pc:docMk/>
            <pc:sldMasterMk cId="727552239" sldId="2147483738"/>
            <pc:sldLayoutMk cId="3981769147" sldId="2147483744"/>
          </pc:sldLayoutMkLst>
        </pc:sldLayoutChg>
        <pc:sldLayoutChg chg="add del mod replId">
          <pc:chgData name="Guest User" userId="" providerId="Windows Live" clId="Web-{BE8D2A34-0303-462F-B377-9E27BBF0EBE2}" dt="2021-12-27T13:01:35.831" v="2"/>
          <pc:sldLayoutMkLst>
            <pc:docMk/>
            <pc:sldMasterMk cId="727552239" sldId="2147483738"/>
            <pc:sldLayoutMk cId="1610258589" sldId="2147483745"/>
          </pc:sldLayoutMkLst>
        </pc:sldLayoutChg>
        <pc:sldLayoutChg chg="add del mod replId">
          <pc:chgData name="Guest User" userId="" providerId="Windows Live" clId="Web-{BE8D2A34-0303-462F-B377-9E27BBF0EBE2}" dt="2021-12-27T13:01:35.831" v="2"/>
          <pc:sldLayoutMkLst>
            <pc:docMk/>
            <pc:sldMasterMk cId="727552239" sldId="2147483738"/>
            <pc:sldLayoutMk cId="896616262" sldId="2147483746"/>
          </pc:sldLayoutMkLst>
        </pc:sldLayoutChg>
        <pc:sldLayoutChg chg="add del mod replId">
          <pc:chgData name="Guest User" userId="" providerId="Windows Live" clId="Web-{BE8D2A34-0303-462F-B377-9E27BBF0EBE2}" dt="2021-12-27T13:01:35.831" v="2"/>
          <pc:sldLayoutMkLst>
            <pc:docMk/>
            <pc:sldMasterMk cId="727552239" sldId="2147483738"/>
            <pc:sldLayoutMk cId="276201434" sldId="2147483747"/>
          </pc:sldLayoutMkLst>
        </pc:sldLayoutChg>
        <pc:sldLayoutChg chg="add del mod replId">
          <pc:chgData name="Guest User" userId="" providerId="Windows Live" clId="Web-{BE8D2A34-0303-462F-B377-9E27BBF0EBE2}" dt="2021-12-27T13:01:35.831" v="2"/>
          <pc:sldLayoutMkLst>
            <pc:docMk/>
            <pc:sldMasterMk cId="727552239" sldId="2147483738"/>
            <pc:sldLayoutMk cId="2605853270" sldId="2147483748"/>
          </pc:sldLayoutMkLst>
        </pc:sldLayoutChg>
        <pc:sldLayoutChg chg="add del mod replId">
          <pc:chgData name="Guest User" userId="" providerId="Windows Live" clId="Web-{BE8D2A34-0303-462F-B377-9E27BBF0EBE2}" dt="2021-12-27T13:01:35.831" v="2"/>
          <pc:sldLayoutMkLst>
            <pc:docMk/>
            <pc:sldMasterMk cId="727552239" sldId="2147483738"/>
            <pc:sldLayoutMk cId="3860747993" sldId="2147483749"/>
          </pc:sldLayoutMkLst>
        </pc:sldLayoutChg>
        <pc:sldLayoutChg chg="add del mod replId">
          <pc:chgData name="Guest User" userId="" providerId="Windows Live" clId="Web-{BE8D2A34-0303-462F-B377-9E27BBF0EBE2}" dt="2021-12-27T13:01:35.831" v="2"/>
          <pc:sldLayoutMkLst>
            <pc:docMk/>
            <pc:sldMasterMk cId="727552239" sldId="2147483738"/>
            <pc:sldLayoutMk cId="3332363546" sldId="2147483750"/>
          </pc:sldLayoutMkLst>
        </pc:sldLayoutChg>
        <pc:sldLayoutChg chg="add del mod replId">
          <pc:chgData name="Guest User" userId="" providerId="Windows Live" clId="Web-{BE8D2A34-0303-462F-B377-9E27BBF0EBE2}" dt="2021-12-27T13:01:35.831" v="2"/>
          <pc:sldLayoutMkLst>
            <pc:docMk/>
            <pc:sldMasterMk cId="727552239" sldId="2147483738"/>
            <pc:sldLayoutMk cId="3965461207" sldId="2147483751"/>
          </pc:sldLayoutMkLst>
        </pc:sldLayoutChg>
        <pc:sldLayoutChg chg="add del mod replId">
          <pc:chgData name="Guest User" userId="" providerId="Windows Live" clId="Web-{BE8D2A34-0303-462F-B377-9E27BBF0EBE2}" dt="2021-12-27T13:01:35.831" v="2"/>
          <pc:sldLayoutMkLst>
            <pc:docMk/>
            <pc:sldMasterMk cId="727552239" sldId="2147483738"/>
            <pc:sldLayoutMk cId="2095485230" sldId="2147483752"/>
          </pc:sldLayoutMkLst>
        </pc:sldLayoutChg>
        <pc:sldLayoutChg chg="add del mod replId">
          <pc:chgData name="Guest User" userId="" providerId="Windows Live" clId="Web-{BE8D2A34-0303-462F-B377-9E27BBF0EBE2}" dt="2021-12-27T13:01:35.831" v="2"/>
          <pc:sldLayoutMkLst>
            <pc:docMk/>
            <pc:sldMasterMk cId="727552239" sldId="2147483738"/>
            <pc:sldLayoutMk cId="1177302677" sldId="2147483753"/>
          </pc:sldLayoutMkLst>
        </pc:sldLayoutChg>
        <pc:sldLayoutChg chg="add del mod replId">
          <pc:chgData name="Guest User" userId="" providerId="Windows Live" clId="Web-{BE8D2A34-0303-462F-B377-9E27BBF0EBE2}" dt="2021-12-27T13:01:35.831" v="2"/>
          <pc:sldLayoutMkLst>
            <pc:docMk/>
            <pc:sldMasterMk cId="727552239" sldId="2147483738"/>
            <pc:sldLayoutMk cId="1336179888" sldId="2147483754"/>
          </pc:sldLayoutMkLst>
        </pc:sldLayoutChg>
        <pc:sldLayoutChg chg="add del mod replId">
          <pc:chgData name="Guest User" userId="" providerId="Windows Live" clId="Web-{BE8D2A34-0303-462F-B377-9E27BBF0EBE2}" dt="2021-12-27T13:01:35.831" v="2"/>
          <pc:sldLayoutMkLst>
            <pc:docMk/>
            <pc:sldMasterMk cId="727552239" sldId="2147483738"/>
            <pc:sldLayoutMk cId="816326623" sldId="2147483755"/>
          </pc:sldLayoutMkLst>
        </pc:sldLayoutChg>
      </pc:sldMasterChg>
      <pc:sldMasterChg chg="add del addSldLayout delSldLayout modSldLayout">
        <pc:chgData name="Guest User" userId="" providerId="Windows Live" clId="Web-{BE8D2A34-0303-462F-B377-9E27BBF0EBE2}" dt="2021-12-27T13:04:12.475" v="17"/>
        <pc:sldMasterMkLst>
          <pc:docMk/>
          <pc:sldMasterMk cId="121562856" sldId="2147483756"/>
        </pc:sldMasterMkLst>
        <pc:sldLayoutChg chg="add del mod replId">
          <pc:chgData name="Guest User" userId="" providerId="Windows Live" clId="Web-{BE8D2A34-0303-462F-B377-9E27BBF0EBE2}" dt="2021-12-27T13:04:12.475" v="17"/>
          <pc:sldLayoutMkLst>
            <pc:docMk/>
            <pc:sldMasterMk cId="121562856" sldId="2147483756"/>
            <pc:sldLayoutMk cId="2896196997" sldId="2147483757"/>
          </pc:sldLayoutMkLst>
        </pc:sldLayoutChg>
        <pc:sldLayoutChg chg="add del mod replId">
          <pc:chgData name="Guest User" userId="" providerId="Windows Live" clId="Web-{BE8D2A34-0303-462F-B377-9E27BBF0EBE2}" dt="2021-12-27T13:04:12.475" v="17"/>
          <pc:sldLayoutMkLst>
            <pc:docMk/>
            <pc:sldMasterMk cId="121562856" sldId="2147483756"/>
            <pc:sldLayoutMk cId="2279152936" sldId="2147483758"/>
          </pc:sldLayoutMkLst>
        </pc:sldLayoutChg>
        <pc:sldLayoutChg chg="add del mod replId">
          <pc:chgData name="Guest User" userId="" providerId="Windows Live" clId="Web-{BE8D2A34-0303-462F-B377-9E27BBF0EBE2}" dt="2021-12-27T13:04:12.475" v="17"/>
          <pc:sldLayoutMkLst>
            <pc:docMk/>
            <pc:sldMasterMk cId="121562856" sldId="2147483756"/>
            <pc:sldLayoutMk cId="4002450504" sldId="2147483759"/>
          </pc:sldLayoutMkLst>
        </pc:sldLayoutChg>
        <pc:sldLayoutChg chg="add del mod replId">
          <pc:chgData name="Guest User" userId="" providerId="Windows Live" clId="Web-{BE8D2A34-0303-462F-B377-9E27BBF0EBE2}" dt="2021-12-27T13:04:12.475" v="17"/>
          <pc:sldLayoutMkLst>
            <pc:docMk/>
            <pc:sldMasterMk cId="121562856" sldId="2147483756"/>
            <pc:sldLayoutMk cId="1270701896" sldId="2147483760"/>
          </pc:sldLayoutMkLst>
        </pc:sldLayoutChg>
        <pc:sldLayoutChg chg="add del mod replId">
          <pc:chgData name="Guest User" userId="" providerId="Windows Live" clId="Web-{BE8D2A34-0303-462F-B377-9E27BBF0EBE2}" dt="2021-12-27T13:04:12.475" v="17"/>
          <pc:sldLayoutMkLst>
            <pc:docMk/>
            <pc:sldMasterMk cId="121562856" sldId="2147483756"/>
            <pc:sldLayoutMk cId="3517192280" sldId="2147483761"/>
          </pc:sldLayoutMkLst>
        </pc:sldLayoutChg>
        <pc:sldLayoutChg chg="add del mod replId">
          <pc:chgData name="Guest User" userId="" providerId="Windows Live" clId="Web-{BE8D2A34-0303-462F-B377-9E27BBF0EBE2}" dt="2021-12-27T13:04:12.475" v="17"/>
          <pc:sldLayoutMkLst>
            <pc:docMk/>
            <pc:sldMasterMk cId="121562856" sldId="2147483756"/>
            <pc:sldLayoutMk cId="1462032134" sldId="2147483762"/>
          </pc:sldLayoutMkLst>
        </pc:sldLayoutChg>
        <pc:sldLayoutChg chg="add del mod replId">
          <pc:chgData name="Guest User" userId="" providerId="Windows Live" clId="Web-{BE8D2A34-0303-462F-B377-9E27BBF0EBE2}" dt="2021-12-27T13:04:12.475" v="17"/>
          <pc:sldLayoutMkLst>
            <pc:docMk/>
            <pc:sldMasterMk cId="121562856" sldId="2147483756"/>
            <pc:sldLayoutMk cId="1218267584" sldId="2147483763"/>
          </pc:sldLayoutMkLst>
        </pc:sldLayoutChg>
        <pc:sldLayoutChg chg="add del mod replId">
          <pc:chgData name="Guest User" userId="" providerId="Windows Live" clId="Web-{BE8D2A34-0303-462F-B377-9E27BBF0EBE2}" dt="2021-12-27T13:04:12.475" v="17"/>
          <pc:sldLayoutMkLst>
            <pc:docMk/>
            <pc:sldMasterMk cId="121562856" sldId="2147483756"/>
            <pc:sldLayoutMk cId="4176677650" sldId="2147483764"/>
          </pc:sldLayoutMkLst>
        </pc:sldLayoutChg>
        <pc:sldLayoutChg chg="add del mod replId">
          <pc:chgData name="Guest User" userId="" providerId="Windows Live" clId="Web-{BE8D2A34-0303-462F-B377-9E27BBF0EBE2}" dt="2021-12-27T13:04:12.475" v="17"/>
          <pc:sldLayoutMkLst>
            <pc:docMk/>
            <pc:sldMasterMk cId="121562856" sldId="2147483756"/>
            <pc:sldLayoutMk cId="1221219565" sldId="2147483765"/>
          </pc:sldLayoutMkLst>
        </pc:sldLayoutChg>
        <pc:sldLayoutChg chg="add del mod replId">
          <pc:chgData name="Guest User" userId="" providerId="Windows Live" clId="Web-{BE8D2A34-0303-462F-B377-9E27BBF0EBE2}" dt="2021-12-27T13:04:12.475" v="17"/>
          <pc:sldLayoutMkLst>
            <pc:docMk/>
            <pc:sldMasterMk cId="121562856" sldId="2147483756"/>
            <pc:sldLayoutMk cId="1391432344" sldId="2147483766"/>
          </pc:sldLayoutMkLst>
        </pc:sldLayoutChg>
        <pc:sldLayoutChg chg="add del mod replId">
          <pc:chgData name="Guest User" userId="" providerId="Windows Live" clId="Web-{BE8D2A34-0303-462F-B377-9E27BBF0EBE2}" dt="2021-12-27T13:04:12.475" v="17"/>
          <pc:sldLayoutMkLst>
            <pc:docMk/>
            <pc:sldMasterMk cId="121562856" sldId="2147483756"/>
            <pc:sldLayoutMk cId="1123159313" sldId="2147483767"/>
          </pc:sldLayoutMkLst>
        </pc:sldLayoutChg>
        <pc:sldLayoutChg chg="add del mod replId">
          <pc:chgData name="Guest User" userId="" providerId="Windows Live" clId="Web-{BE8D2A34-0303-462F-B377-9E27BBF0EBE2}" dt="2021-12-27T13:04:12.475" v="17"/>
          <pc:sldLayoutMkLst>
            <pc:docMk/>
            <pc:sldMasterMk cId="121562856" sldId="2147483756"/>
            <pc:sldLayoutMk cId="3880594916" sldId="2147483768"/>
          </pc:sldLayoutMkLst>
        </pc:sldLayoutChg>
        <pc:sldLayoutChg chg="add del mod replId">
          <pc:chgData name="Guest User" userId="" providerId="Windows Live" clId="Web-{BE8D2A34-0303-462F-B377-9E27BBF0EBE2}" dt="2021-12-27T13:04:12.475" v="17"/>
          <pc:sldLayoutMkLst>
            <pc:docMk/>
            <pc:sldMasterMk cId="121562856" sldId="2147483756"/>
            <pc:sldLayoutMk cId="2046551131" sldId="2147483769"/>
          </pc:sldLayoutMkLst>
        </pc:sldLayoutChg>
        <pc:sldLayoutChg chg="add del mod replId">
          <pc:chgData name="Guest User" userId="" providerId="Windows Live" clId="Web-{BE8D2A34-0303-462F-B377-9E27BBF0EBE2}" dt="2021-12-27T13:04:12.475" v="17"/>
          <pc:sldLayoutMkLst>
            <pc:docMk/>
            <pc:sldMasterMk cId="121562856" sldId="2147483756"/>
            <pc:sldLayoutMk cId="1587004117" sldId="2147483770"/>
          </pc:sldLayoutMkLst>
        </pc:sldLayoutChg>
        <pc:sldLayoutChg chg="add del mod replId">
          <pc:chgData name="Guest User" userId="" providerId="Windows Live" clId="Web-{BE8D2A34-0303-462F-B377-9E27BBF0EBE2}" dt="2021-12-27T13:04:12.475" v="17"/>
          <pc:sldLayoutMkLst>
            <pc:docMk/>
            <pc:sldMasterMk cId="121562856" sldId="2147483756"/>
            <pc:sldLayoutMk cId="3692073253" sldId="2147483771"/>
          </pc:sldLayoutMkLst>
        </pc:sldLayoutChg>
        <pc:sldLayoutChg chg="add del mod replId">
          <pc:chgData name="Guest User" userId="" providerId="Windows Live" clId="Web-{BE8D2A34-0303-462F-B377-9E27BBF0EBE2}" dt="2021-12-27T13:04:12.475" v="17"/>
          <pc:sldLayoutMkLst>
            <pc:docMk/>
            <pc:sldMasterMk cId="121562856" sldId="2147483756"/>
            <pc:sldLayoutMk cId="2761443201" sldId="2147483772"/>
          </pc:sldLayoutMkLst>
        </pc:sldLayoutChg>
        <pc:sldLayoutChg chg="add del mod replId">
          <pc:chgData name="Guest User" userId="" providerId="Windows Live" clId="Web-{BE8D2A34-0303-462F-B377-9E27BBF0EBE2}" dt="2021-12-27T13:04:12.475" v="17"/>
          <pc:sldLayoutMkLst>
            <pc:docMk/>
            <pc:sldMasterMk cId="121562856" sldId="2147483756"/>
            <pc:sldLayoutMk cId="3708403022" sldId="2147483773"/>
          </pc:sldLayoutMkLst>
        </pc:sldLayoutChg>
      </pc:sldMasterChg>
      <pc:sldMasterChg chg="add del addSldLayout delSldLayout modSldLayout">
        <pc:chgData name="Guest User" userId="" providerId="Windows Live" clId="Web-{BE8D2A34-0303-462F-B377-9E27BBF0EBE2}" dt="2021-12-27T13:04:18.897" v="18"/>
        <pc:sldMasterMkLst>
          <pc:docMk/>
          <pc:sldMasterMk cId="2701224786" sldId="2147483774"/>
        </pc:sldMasterMkLst>
        <pc:sldLayoutChg chg="add del mod replId">
          <pc:chgData name="Guest User" userId="" providerId="Windows Live" clId="Web-{BE8D2A34-0303-462F-B377-9E27BBF0EBE2}" dt="2021-12-27T13:04:18.897" v="18"/>
          <pc:sldLayoutMkLst>
            <pc:docMk/>
            <pc:sldMasterMk cId="2701224786" sldId="2147483774"/>
            <pc:sldLayoutMk cId="3323954087" sldId="2147483775"/>
          </pc:sldLayoutMkLst>
        </pc:sldLayoutChg>
        <pc:sldLayoutChg chg="add del mod replId">
          <pc:chgData name="Guest User" userId="" providerId="Windows Live" clId="Web-{BE8D2A34-0303-462F-B377-9E27BBF0EBE2}" dt="2021-12-27T13:04:18.897" v="18"/>
          <pc:sldLayoutMkLst>
            <pc:docMk/>
            <pc:sldMasterMk cId="2701224786" sldId="2147483774"/>
            <pc:sldLayoutMk cId="2800504430" sldId="2147483776"/>
          </pc:sldLayoutMkLst>
        </pc:sldLayoutChg>
        <pc:sldLayoutChg chg="add del mod replId">
          <pc:chgData name="Guest User" userId="" providerId="Windows Live" clId="Web-{BE8D2A34-0303-462F-B377-9E27BBF0EBE2}" dt="2021-12-27T13:04:18.897" v="18"/>
          <pc:sldLayoutMkLst>
            <pc:docMk/>
            <pc:sldMasterMk cId="2701224786" sldId="2147483774"/>
            <pc:sldLayoutMk cId="1141328026" sldId="2147483777"/>
          </pc:sldLayoutMkLst>
        </pc:sldLayoutChg>
        <pc:sldLayoutChg chg="add del mod replId">
          <pc:chgData name="Guest User" userId="" providerId="Windows Live" clId="Web-{BE8D2A34-0303-462F-B377-9E27BBF0EBE2}" dt="2021-12-27T13:04:18.897" v="18"/>
          <pc:sldLayoutMkLst>
            <pc:docMk/>
            <pc:sldMasterMk cId="2701224786" sldId="2147483774"/>
            <pc:sldLayoutMk cId="3828799259" sldId="2147483778"/>
          </pc:sldLayoutMkLst>
        </pc:sldLayoutChg>
        <pc:sldLayoutChg chg="add del mod replId">
          <pc:chgData name="Guest User" userId="" providerId="Windows Live" clId="Web-{BE8D2A34-0303-462F-B377-9E27BBF0EBE2}" dt="2021-12-27T13:04:18.897" v="18"/>
          <pc:sldLayoutMkLst>
            <pc:docMk/>
            <pc:sldMasterMk cId="2701224786" sldId="2147483774"/>
            <pc:sldLayoutMk cId="934798207" sldId="2147483779"/>
          </pc:sldLayoutMkLst>
        </pc:sldLayoutChg>
        <pc:sldLayoutChg chg="add del mod replId">
          <pc:chgData name="Guest User" userId="" providerId="Windows Live" clId="Web-{BE8D2A34-0303-462F-B377-9E27BBF0EBE2}" dt="2021-12-27T13:04:18.897" v="18"/>
          <pc:sldLayoutMkLst>
            <pc:docMk/>
            <pc:sldMasterMk cId="2701224786" sldId="2147483774"/>
            <pc:sldLayoutMk cId="1994624694" sldId="2147483780"/>
          </pc:sldLayoutMkLst>
        </pc:sldLayoutChg>
        <pc:sldLayoutChg chg="add del mod replId">
          <pc:chgData name="Guest User" userId="" providerId="Windows Live" clId="Web-{BE8D2A34-0303-462F-B377-9E27BBF0EBE2}" dt="2021-12-27T13:04:18.897" v="18"/>
          <pc:sldLayoutMkLst>
            <pc:docMk/>
            <pc:sldMasterMk cId="2701224786" sldId="2147483774"/>
            <pc:sldLayoutMk cId="2830257050" sldId="2147483781"/>
          </pc:sldLayoutMkLst>
        </pc:sldLayoutChg>
        <pc:sldLayoutChg chg="add del mod replId">
          <pc:chgData name="Guest User" userId="" providerId="Windows Live" clId="Web-{BE8D2A34-0303-462F-B377-9E27BBF0EBE2}" dt="2021-12-27T13:04:18.897" v="18"/>
          <pc:sldLayoutMkLst>
            <pc:docMk/>
            <pc:sldMasterMk cId="2701224786" sldId="2147483774"/>
            <pc:sldLayoutMk cId="297913846" sldId="2147483782"/>
          </pc:sldLayoutMkLst>
        </pc:sldLayoutChg>
        <pc:sldLayoutChg chg="add del mod replId">
          <pc:chgData name="Guest User" userId="" providerId="Windows Live" clId="Web-{BE8D2A34-0303-462F-B377-9E27BBF0EBE2}" dt="2021-12-27T13:04:18.897" v="18"/>
          <pc:sldLayoutMkLst>
            <pc:docMk/>
            <pc:sldMasterMk cId="2701224786" sldId="2147483774"/>
            <pc:sldLayoutMk cId="4051403310" sldId="2147483783"/>
          </pc:sldLayoutMkLst>
        </pc:sldLayoutChg>
        <pc:sldLayoutChg chg="add del mod replId">
          <pc:chgData name="Guest User" userId="" providerId="Windows Live" clId="Web-{BE8D2A34-0303-462F-B377-9E27BBF0EBE2}" dt="2021-12-27T13:04:18.897" v="18"/>
          <pc:sldLayoutMkLst>
            <pc:docMk/>
            <pc:sldMasterMk cId="2701224786" sldId="2147483774"/>
            <pc:sldLayoutMk cId="2062447705" sldId="2147483784"/>
          </pc:sldLayoutMkLst>
        </pc:sldLayoutChg>
        <pc:sldLayoutChg chg="add del mod replId">
          <pc:chgData name="Guest User" userId="" providerId="Windows Live" clId="Web-{BE8D2A34-0303-462F-B377-9E27BBF0EBE2}" dt="2021-12-27T13:04:18.897" v="18"/>
          <pc:sldLayoutMkLst>
            <pc:docMk/>
            <pc:sldMasterMk cId="2701224786" sldId="2147483774"/>
            <pc:sldLayoutMk cId="928239831" sldId="2147483785"/>
          </pc:sldLayoutMkLst>
        </pc:sldLayoutChg>
        <pc:sldLayoutChg chg="add del mod replId">
          <pc:chgData name="Guest User" userId="" providerId="Windows Live" clId="Web-{BE8D2A34-0303-462F-B377-9E27BBF0EBE2}" dt="2021-12-27T13:04:18.897" v="18"/>
          <pc:sldLayoutMkLst>
            <pc:docMk/>
            <pc:sldMasterMk cId="2701224786" sldId="2147483774"/>
            <pc:sldLayoutMk cId="105704210" sldId="2147483786"/>
          </pc:sldLayoutMkLst>
        </pc:sldLayoutChg>
        <pc:sldLayoutChg chg="add del mod replId">
          <pc:chgData name="Guest User" userId="" providerId="Windows Live" clId="Web-{BE8D2A34-0303-462F-B377-9E27BBF0EBE2}" dt="2021-12-27T13:04:18.897" v="18"/>
          <pc:sldLayoutMkLst>
            <pc:docMk/>
            <pc:sldMasterMk cId="2701224786" sldId="2147483774"/>
            <pc:sldLayoutMk cId="169022691" sldId="2147483787"/>
          </pc:sldLayoutMkLst>
        </pc:sldLayoutChg>
        <pc:sldLayoutChg chg="add del mod replId">
          <pc:chgData name="Guest User" userId="" providerId="Windows Live" clId="Web-{BE8D2A34-0303-462F-B377-9E27BBF0EBE2}" dt="2021-12-27T13:04:18.897" v="18"/>
          <pc:sldLayoutMkLst>
            <pc:docMk/>
            <pc:sldMasterMk cId="2701224786" sldId="2147483774"/>
            <pc:sldLayoutMk cId="2199273299" sldId="2147483788"/>
          </pc:sldLayoutMkLst>
        </pc:sldLayoutChg>
        <pc:sldLayoutChg chg="add del mod replId">
          <pc:chgData name="Guest User" userId="" providerId="Windows Live" clId="Web-{BE8D2A34-0303-462F-B377-9E27BBF0EBE2}" dt="2021-12-27T13:04:18.897" v="18"/>
          <pc:sldLayoutMkLst>
            <pc:docMk/>
            <pc:sldMasterMk cId="2701224786" sldId="2147483774"/>
            <pc:sldLayoutMk cId="1221218746" sldId="2147483789"/>
          </pc:sldLayoutMkLst>
        </pc:sldLayoutChg>
        <pc:sldLayoutChg chg="add del mod replId">
          <pc:chgData name="Guest User" userId="" providerId="Windows Live" clId="Web-{BE8D2A34-0303-462F-B377-9E27BBF0EBE2}" dt="2021-12-27T13:04:18.897" v="18"/>
          <pc:sldLayoutMkLst>
            <pc:docMk/>
            <pc:sldMasterMk cId="2701224786" sldId="2147483774"/>
            <pc:sldLayoutMk cId="3870269065" sldId="2147483790"/>
          </pc:sldLayoutMkLst>
        </pc:sldLayoutChg>
        <pc:sldLayoutChg chg="add del mod replId">
          <pc:chgData name="Guest User" userId="" providerId="Windows Live" clId="Web-{BE8D2A34-0303-462F-B377-9E27BBF0EBE2}" dt="2021-12-27T13:04:18.897" v="18"/>
          <pc:sldLayoutMkLst>
            <pc:docMk/>
            <pc:sldMasterMk cId="2701224786" sldId="2147483774"/>
            <pc:sldLayoutMk cId="2690924352" sldId="2147483791"/>
          </pc:sldLayoutMkLst>
        </pc:sldLayoutChg>
      </pc:sldMasterChg>
      <pc:sldMasterChg chg="add mod setBg addSldLayout modSldLayout">
        <pc:chgData name="Guest User" userId="" providerId="Windows Live" clId="Web-{BE8D2A34-0303-462F-B377-9E27BBF0EBE2}" dt="2021-12-27T13:05:31.008" v="32"/>
        <pc:sldMasterMkLst>
          <pc:docMk/>
          <pc:sldMasterMk cId="3123677441" sldId="2147483792"/>
        </pc:sldMasterMkLst>
        <pc:sldLayoutChg chg="add mod replId setFolMasterObjs">
          <pc:chgData name="Guest User" userId="" providerId="Windows Live" clId="Web-{BE8D2A34-0303-462F-B377-9E27BBF0EBE2}" dt="2021-12-27T13:05:31.008" v="32"/>
          <pc:sldLayoutMkLst>
            <pc:docMk/>
            <pc:sldMasterMk cId="3123677441" sldId="2147483792"/>
            <pc:sldLayoutMk cId="166857627" sldId="2147483793"/>
          </pc:sldLayoutMkLst>
        </pc:sldLayoutChg>
        <pc:sldLayoutChg chg="add mod replId">
          <pc:chgData name="Guest User" userId="" providerId="Windows Live" clId="Web-{BE8D2A34-0303-462F-B377-9E27BBF0EBE2}" dt="2021-12-27T13:05:31.008" v="32"/>
          <pc:sldLayoutMkLst>
            <pc:docMk/>
            <pc:sldMasterMk cId="3123677441" sldId="2147483792"/>
            <pc:sldLayoutMk cId="3474942324" sldId="2147483794"/>
          </pc:sldLayoutMkLst>
        </pc:sldLayoutChg>
        <pc:sldLayoutChg chg="add mod replId">
          <pc:chgData name="Guest User" userId="" providerId="Windows Live" clId="Web-{BE8D2A34-0303-462F-B377-9E27BBF0EBE2}" dt="2021-12-27T13:05:31.008" v="32"/>
          <pc:sldLayoutMkLst>
            <pc:docMk/>
            <pc:sldMasterMk cId="3123677441" sldId="2147483792"/>
            <pc:sldLayoutMk cId="157354645" sldId="2147483795"/>
          </pc:sldLayoutMkLst>
        </pc:sldLayoutChg>
        <pc:sldLayoutChg chg="add mod replId">
          <pc:chgData name="Guest User" userId="" providerId="Windows Live" clId="Web-{BE8D2A34-0303-462F-B377-9E27BBF0EBE2}" dt="2021-12-27T13:05:31.008" v="32"/>
          <pc:sldLayoutMkLst>
            <pc:docMk/>
            <pc:sldMasterMk cId="3123677441" sldId="2147483792"/>
            <pc:sldLayoutMk cId="3761730574" sldId="2147483796"/>
          </pc:sldLayoutMkLst>
        </pc:sldLayoutChg>
        <pc:sldLayoutChg chg="add mod replId">
          <pc:chgData name="Guest User" userId="" providerId="Windows Live" clId="Web-{BE8D2A34-0303-462F-B377-9E27BBF0EBE2}" dt="2021-12-27T13:05:31.008" v="32"/>
          <pc:sldLayoutMkLst>
            <pc:docMk/>
            <pc:sldMasterMk cId="3123677441" sldId="2147483792"/>
            <pc:sldLayoutMk cId="1950051124" sldId="2147483797"/>
          </pc:sldLayoutMkLst>
        </pc:sldLayoutChg>
        <pc:sldLayoutChg chg="add mod replId">
          <pc:chgData name="Guest User" userId="" providerId="Windows Live" clId="Web-{BE8D2A34-0303-462F-B377-9E27BBF0EBE2}" dt="2021-12-27T13:05:31.008" v="32"/>
          <pc:sldLayoutMkLst>
            <pc:docMk/>
            <pc:sldMasterMk cId="3123677441" sldId="2147483792"/>
            <pc:sldLayoutMk cId="4278248784" sldId="2147483798"/>
          </pc:sldLayoutMkLst>
        </pc:sldLayoutChg>
        <pc:sldLayoutChg chg="add mod replId">
          <pc:chgData name="Guest User" userId="" providerId="Windows Live" clId="Web-{BE8D2A34-0303-462F-B377-9E27BBF0EBE2}" dt="2021-12-27T13:05:31.008" v="32"/>
          <pc:sldLayoutMkLst>
            <pc:docMk/>
            <pc:sldMasterMk cId="3123677441" sldId="2147483792"/>
            <pc:sldLayoutMk cId="1976297959" sldId="2147483799"/>
          </pc:sldLayoutMkLst>
        </pc:sldLayoutChg>
        <pc:sldLayoutChg chg="add mod replId">
          <pc:chgData name="Guest User" userId="" providerId="Windows Live" clId="Web-{BE8D2A34-0303-462F-B377-9E27BBF0EBE2}" dt="2021-12-27T13:05:31.008" v="32"/>
          <pc:sldLayoutMkLst>
            <pc:docMk/>
            <pc:sldMasterMk cId="3123677441" sldId="2147483792"/>
            <pc:sldLayoutMk cId="2574898673" sldId="2147483800"/>
          </pc:sldLayoutMkLst>
        </pc:sldLayoutChg>
        <pc:sldLayoutChg chg="add mod replId">
          <pc:chgData name="Guest User" userId="" providerId="Windows Live" clId="Web-{BE8D2A34-0303-462F-B377-9E27BBF0EBE2}" dt="2021-12-27T13:05:31.008" v="32"/>
          <pc:sldLayoutMkLst>
            <pc:docMk/>
            <pc:sldMasterMk cId="3123677441" sldId="2147483792"/>
            <pc:sldLayoutMk cId="1132931347" sldId="2147483801"/>
          </pc:sldLayoutMkLst>
        </pc:sldLayoutChg>
        <pc:sldLayoutChg chg="add mod replId">
          <pc:chgData name="Guest User" userId="" providerId="Windows Live" clId="Web-{BE8D2A34-0303-462F-B377-9E27BBF0EBE2}" dt="2021-12-27T13:05:31.008" v="32"/>
          <pc:sldLayoutMkLst>
            <pc:docMk/>
            <pc:sldMasterMk cId="3123677441" sldId="2147483792"/>
            <pc:sldLayoutMk cId="1134344028" sldId="2147483802"/>
          </pc:sldLayoutMkLst>
        </pc:sldLayoutChg>
        <pc:sldLayoutChg chg="add mod replId">
          <pc:chgData name="Guest User" userId="" providerId="Windows Live" clId="Web-{BE8D2A34-0303-462F-B377-9E27BBF0EBE2}" dt="2021-12-27T13:05:31.008" v="32"/>
          <pc:sldLayoutMkLst>
            <pc:docMk/>
            <pc:sldMasterMk cId="3123677441" sldId="2147483792"/>
            <pc:sldLayoutMk cId="1987480265" sldId="2147483803"/>
          </pc:sldLayoutMkLst>
        </pc:sldLayoutChg>
        <pc:sldLayoutChg chg="add mod replId">
          <pc:chgData name="Guest User" userId="" providerId="Windows Live" clId="Web-{BE8D2A34-0303-462F-B377-9E27BBF0EBE2}" dt="2021-12-27T13:05:31.008" v="32"/>
          <pc:sldLayoutMkLst>
            <pc:docMk/>
            <pc:sldMasterMk cId="3123677441" sldId="2147483792"/>
            <pc:sldLayoutMk cId="3409833602" sldId="2147483804"/>
          </pc:sldLayoutMkLst>
        </pc:sldLayoutChg>
        <pc:sldLayoutChg chg="add mod replId">
          <pc:chgData name="Guest User" userId="" providerId="Windows Live" clId="Web-{BE8D2A34-0303-462F-B377-9E27BBF0EBE2}" dt="2021-12-27T13:05:31.008" v="32"/>
          <pc:sldLayoutMkLst>
            <pc:docMk/>
            <pc:sldMasterMk cId="3123677441" sldId="2147483792"/>
            <pc:sldLayoutMk cId="1726876040" sldId="2147483805"/>
          </pc:sldLayoutMkLst>
        </pc:sldLayoutChg>
        <pc:sldLayoutChg chg="add mod replId">
          <pc:chgData name="Guest User" userId="" providerId="Windows Live" clId="Web-{BE8D2A34-0303-462F-B377-9E27BBF0EBE2}" dt="2021-12-27T13:05:31.008" v="32"/>
          <pc:sldLayoutMkLst>
            <pc:docMk/>
            <pc:sldMasterMk cId="3123677441" sldId="2147483792"/>
            <pc:sldLayoutMk cId="2588194302" sldId="2147483806"/>
          </pc:sldLayoutMkLst>
        </pc:sldLayoutChg>
        <pc:sldLayoutChg chg="add mod replId">
          <pc:chgData name="Guest User" userId="" providerId="Windows Live" clId="Web-{BE8D2A34-0303-462F-B377-9E27BBF0EBE2}" dt="2021-12-27T13:05:31.008" v="32"/>
          <pc:sldLayoutMkLst>
            <pc:docMk/>
            <pc:sldMasterMk cId="3123677441" sldId="2147483792"/>
            <pc:sldLayoutMk cId="3001040266" sldId="2147483807"/>
          </pc:sldLayoutMkLst>
        </pc:sldLayoutChg>
        <pc:sldLayoutChg chg="add mod replId">
          <pc:chgData name="Guest User" userId="" providerId="Windows Live" clId="Web-{BE8D2A34-0303-462F-B377-9E27BBF0EBE2}" dt="2021-12-27T13:05:31.008" v="32"/>
          <pc:sldLayoutMkLst>
            <pc:docMk/>
            <pc:sldMasterMk cId="3123677441" sldId="2147483792"/>
            <pc:sldLayoutMk cId="2252494458" sldId="2147483808"/>
          </pc:sldLayoutMkLst>
        </pc:sldLayoutChg>
        <pc:sldLayoutChg chg="add mod replId">
          <pc:chgData name="Guest User" userId="" providerId="Windows Live" clId="Web-{BE8D2A34-0303-462F-B377-9E27BBF0EBE2}" dt="2021-12-27T13:05:31.008" v="32"/>
          <pc:sldLayoutMkLst>
            <pc:docMk/>
            <pc:sldMasterMk cId="3123677441" sldId="2147483792"/>
            <pc:sldLayoutMk cId="3119517730" sldId="2147483809"/>
          </pc:sldLayoutMkLst>
        </pc:sldLayoutChg>
      </pc:sldMasterChg>
    </pc:docChg>
  </pc:docChgLst>
  <pc:docChgLst>
    <pc:chgData name="Vidhi Khare" userId="cb0b2981e3b79195" providerId="Windows Live" clId="Web-{D6FF10D6-0854-4732-A3F2-A5361F3F3CB8}"/>
    <pc:docChg chg="modSld">
      <pc:chgData name="Vidhi Khare" userId="cb0b2981e3b79195" providerId="Windows Live" clId="Web-{D6FF10D6-0854-4732-A3F2-A5361F3F3CB8}" dt="2022-02-13T13:39:00.061" v="29" actId="1076"/>
      <pc:docMkLst>
        <pc:docMk/>
      </pc:docMkLst>
      <pc:sldChg chg="modSp">
        <pc:chgData name="Vidhi Khare" userId="cb0b2981e3b79195" providerId="Windows Live" clId="Web-{D6FF10D6-0854-4732-A3F2-A5361F3F3CB8}" dt="2022-02-13T13:06:49.920" v="4" actId="20577"/>
        <pc:sldMkLst>
          <pc:docMk/>
          <pc:sldMk cId="1237050032" sldId="298"/>
        </pc:sldMkLst>
        <pc:spChg chg="mod">
          <ac:chgData name="Vidhi Khare" userId="cb0b2981e3b79195" providerId="Windows Live" clId="Web-{D6FF10D6-0854-4732-A3F2-A5361F3F3CB8}" dt="2022-02-13T13:06:49.920" v="4" actId="20577"/>
          <ac:spMkLst>
            <pc:docMk/>
            <pc:sldMk cId="1237050032" sldId="298"/>
            <ac:spMk id="2" creationId="{5795AF9F-EC83-43D4-9C77-1814A2BF39A4}"/>
          </ac:spMkLst>
        </pc:spChg>
      </pc:sldChg>
      <pc:sldChg chg="modSp">
        <pc:chgData name="Vidhi Khare" userId="cb0b2981e3b79195" providerId="Windows Live" clId="Web-{D6FF10D6-0854-4732-A3F2-A5361F3F3CB8}" dt="2022-02-13T13:12:44.804" v="14" actId="1076"/>
        <pc:sldMkLst>
          <pc:docMk/>
          <pc:sldMk cId="1268390410" sldId="301"/>
        </pc:sldMkLst>
        <pc:spChg chg="mod">
          <ac:chgData name="Vidhi Khare" userId="cb0b2981e3b79195" providerId="Windows Live" clId="Web-{D6FF10D6-0854-4732-A3F2-A5361F3F3CB8}" dt="2022-02-13T13:11:18.864" v="12" actId="1076"/>
          <ac:spMkLst>
            <pc:docMk/>
            <pc:sldMk cId="1268390410" sldId="301"/>
            <ac:spMk id="2" creationId="{0CD40C65-1145-449A-8C4C-D6C0A2B9D443}"/>
          </ac:spMkLst>
        </pc:spChg>
        <pc:graphicFrameChg chg="mod modGraphic">
          <ac:chgData name="Vidhi Khare" userId="cb0b2981e3b79195" providerId="Windows Live" clId="Web-{D6FF10D6-0854-4732-A3F2-A5361F3F3CB8}" dt="2022-02-13T13:12:44.804" v="14" actId="1076"/>
          <ac:graphicFrameMkLst>
            <pc:docMk/>
            <pc:sldMk cId="1268390410" sldId="301"/>
            <ac:graphicFrameMk id="4" creationId="{1F092644-DD92-494D-A528-C62DF2301127}"/>
          </ac:graphicFrameMkLst>
        </pc:graphicFrameChg>
      </pc:sldChg>
      <pc:sldChg chg="addSp modSp mod setBg">
        <pc:chgData name="Vidhi Khare" userId="cb0b2981e3b79195" providerId="Windows Live" clId="Web-{D6FF10D6-0854-4732-A3F2-A5361F3F3CB8}" dt="2022-02-13T13:39:00.061" v="29" actId="1076"/>
        <pc:sldMkLst>
          <pc:docMk/>
          <pc:sldMk cId="78647719" sldId="307"/>
        </pc:sldMkLst>
        <pc:spChg chg="mod">
          <ac:chgData name="Vidhi Khare" userId="cb0b2981e3b79195" providerId="Windows Live" clId="Web-{D6FF10D6-0854-4732-A3F2-A5361F3F3CB8}" dt="2022-02-13T13:14:02.072" v="28" actId="1076"/>
          <ac:spMkLst>
            <pc:docMk/>
            <pc:sldMk cId="78647719" sldId="307"/>
            <ac:spMk id="2" creationId="{FD4F8470-E81E-4498-9E53-12869D534478}"/>
          </ac:spMkLst>
        </pc:spChg>
        <pc:spChg chg="mod">
          <ac:chgData name="Vidhi Khare" userId="cb0b2981e3b79195" providerId="Windows Live" clId="Web-{D6FF10D6-0854-4732-A3F2-A5361F3F3CB8}" dt="2022-02-13T13:39:00.061" v="29" actId="1076"/>
          <ac:spMkLst>
            <pc:docMk/>
            <pc:sldMk cId="78647719" sldId="307"/>
            <ac:spMk id="3" creationId="{780799DD-7F76-4148-B3A1-7E6BB060CF6C}"/>
          </ac:spMkLst>
        </pc:spChg>
        <pc:spChg chg="add">
          <ac:chgData name="Vidhi Khare" userId="cb0b2981e3b79195" providerId="Windows Live" clId="Web-{D6FF10D6-0854-4732-A3F2-A5361F3F3CB8}" dt="2022-02-13T13:10:27.191" v="7"/>
          <ac:spMkLst>
            <pc:docMk/>
            <pc:sldMk cId="78647719" sldId="307"/>
            <ac:spMk id="8" creationId="{E03BF673-8C68-4092-BF1B-53C57EFEC21F}"/>
          </ac:spMkLst>
        </pc:spChg>
        <pc:spChg chg="add">
          <ac:chgData name="Vidhi Khare" userId="cb0b2981e3b79195" providerId="Windows Live" clId="Web-{D6FF10D6-0854-4732-A3F2-A5361F3F3CB8}" dt="2022-02-13T13:10:27.191" v="7"/>
          <ac:spMkLst>
            <pc:docMk/>
            <pc:sldMk cId="78647719" sldId="307"/>
            <ac:spMk id="10" creationId="{B1BDB70B-F0E6-4867-818F-C582494FB6D6}"/>
          </ac:spMkLst>
        </pc:spChg>
        <pc:grpChg chg="add">
          <ac:chgData name="Vidhi Khare" userId="cb0b2981e3b79195" providerId="Windows Live" clId="Web-{D6FF10D6-0854-4732-A3F2-A5361F3F3CB8}" dt="2022-02-13T13:10:27.191" v="7"/>
          <ac:grpSpMkLst>
            <pc:docMk/>
            <pc:sldMk cId="78647719" sldId="307"/>
            <ac:grpSpMk id="12" creationId="{1E52C707-F508-47B5-8864-8CC3EE0F030B}"/>
          </ac:grpSpMkLst>
        </pc:grpChg>
      </pc:sldChg>
    </pc:docChg>
  </pc:docChgLst>
  <pc:docChgLst>
    <pc:chgData name="Vidhi Khare" userId="cb0b2981e3b79195" providerId="Windows Live" clId="Web-{9491141D-B259-4D31-A1B5-548F21476B48}"/>
    <pc:docChg chg="modSld">
      <pc:chgData name="Vidhi Khare" userId="cb0b2981e3b79195" providerId="Windows Live" clId="Web-{9491141D-B259-4D31-A1B5-548F21476B48}" dt="2022-02-12T15:14:13.700" v="327" actId="1076"/>
      <pc:docMkLst>
        <pc:docMk/>
      </pc:docMkLst>
      <pc:sldChg chg="modSp">
        <pc:chgData name="Vidhi Khare" userId="cb0b2981e3b79195" providerId="Windows Live" clId="Web-{9491141D-B259-4D31-A1B5-548F21476B48}" dt="2022-02-12T14:27:49.693" v="314"/>
        <pc:sldMkLst>
          <pc:docMk/>
          <pc:sldMk cId="1268390410" sldId="301"/>
        </pc:sldMkLst>
        <pc:spChg chg="mod">
          <ac:chgData name="Vidhi Khare" userId="cb0b2981e3b79195" providerId="Windows Live" clId="Web-{9491141D-B259-4D31-A1B5-548F21476B48}" dt="2022-02-12T14:02:08.567" v="161" actId="1076"/>
          <ac:spMkLst>
            <pc:docMk/>
            <pc:sldMk cId="1268390410" sldId="301"/>
            <ac:spMk id="2" creationId="{0CD40C65-1145-449A-8C4C-D6C0A2B9D443}"/>
          </ac:spMkLst>
        </pc:spChg>
        <pc:graphicFrameChg chg="mod modGraphic">
          <ac:chgData name="Vidhi Khare" userId="cb0b2981e3b79195" providerId="Windows Live" clId="Web-{9491141D-B259-4D31-A1B5-548F21476B48}" dt="2022-02-12T14:27:49.693" v="314"/>
          <ac:graphicFrameMkLst>
            <pc:docMk/>
            <pc:sldMk cId="1268390410" sldId="301"/>
            <ac:graphicFrameMk id="4" creationId="{1F092644-DD92-494D-A528-C62DF2301127}"/>
          </ac:graphicFrameMkLst>
        </pc:graphicFrameChg>
      </pc:sldChg>
      <pc:sldChg chg="addSp modSp">
        <pc:chgData name="Vidhi Khare" userId="cb0b2981e3b79195" providerId="Windows Live" clId="Web-{9491141D-B259-4D31-A1B5-548F21476B48}" dt="2022-02-12T13:58:50.391" v="114" actId="1076"/>
        <pc:sldMkLst>
          <pc:docMk/>
          <pc:sldMk cId="1788128543" sldId="311"/>
        </pc:sldMkLst>
        <pc:spChg chg="add mod">
          <ac:chgData name="Vidhi Khare" userId="cb0b2981e3b79195" providerId="Windows Live" clId="Web-{9491141D-B259-4D31-A1B5-548F21476B48}" dt="2022-02-12T13:58:30.687" v="112" actId="1076"/>
          <ac:spMkLst>
            <pc:docMk/>
            <pc:sldMk cId="1788128543" sldId="311"/>
            <ac:spMk id="2" creationId="{C84F1129-F760-43D7-9183-ADA3F2502803}"/>
          </ac:spMkLst>
        </pc:spChg>
        <pc:picChg chg="mod">
          <ac:chgData name="Vidhi Khare" userId="cb0b2981e3b79195" providerId="Windows Live" clId="Web-{9491141D-B259-4D31-A1B5-548F21476B48}" dt="2022-02-12T13:58:50.391" v="114" actId="1076"/>
          <ac:picMkLst>
            <pc:docMk/>
            <pc:sldMk cId="1788128543" sldId="311"/>
            <ac:picMk id="5" creationId="{28640776-4D38-4CEF-B456-4B400DA14D36}"/>
          </ac:picMkLst>
        </pc:picChg>
      </pc:sldChg>
      <pc:sldChg chg="modSp">
        <pc:chgData name="Vidhi Khare" userId="cb0b2981e3b79195" providerId="Windows Live" clId="Web-{9491141D-B259-4D31-A1B5-548F21476B48}" dt="2022-02-12T15:14:13.700" v="327" actId="1076"/>
        <pc:sldMkLst>
          <pc:docMk/>
          <pc:sldMk cId="569414468" sldId="318"/>
        </pc:sldMkLst>
        <pc:spChg chg="mod">
          <ac:chgData name="Vidhi Khare" userId="cb0b2981e3b79195" providerId="Windows Live" clId="Web-{9491141D-B259-4D31-A1B5-548F21476B48}" dt="2022-02-12T15:14:13.700" v="327" actId="1076"/>
          <ac:spMkLst>
            <pc:docMk/>
            <pc:sldMk cId="569414468" sldId="318"/>
            <ac:spMk id="2" creationId="{3B61C1A5-B0C6-4871-A470-25C6EAE4E5D5}"/>
          </ac:spMkLst>
        </pc:spChg>
        <pc:spChg chg="mod">
          <ac:chgData name="Vidhi Khare" userId="cb0b2981e3b79195" providerId="Windows Live" clId="Web-{9491141D-B259-4D31-A1B5-548F21476B48}" dt="2022-02-12T14:27:36.865" v="312" actId="20577"/>
          <ac:spMkLst>
            <pc:docMk/>
            <pc:sldMk cId="569414468" sldId="318"/>
            <ac:spMk id="3" creationId="{35AEAF80-D662-4D5B-B593-346FF850302D}"/>
          </ac:spMkLst>
        </pc:spChg>
      </pc:sldChg>
      <pc:sldChg chg="addSp delSp modSp mod setBg">
        <pc:chgData name="Vidhi Khare" userId="cb0b2981e3b79195" providerId="Windows Live" clId="Web-{9491141D-B259-4D31-A1B5-548F21476B48}" dt="2022-02-12T15:07:31.506" v="324" actId="1076"/>
        <pc:sldMkLst>
          <pc:docMk/>
          <pc:sldMk cId="572407069" sldId="319"/>
        </pc:sldMkLst>
        <pc:spChg chg="mod">
          <ac:chgData name="Vidhi Khare" userId="cb0b2981e3b79195" providerId="Windows Live" clId="Web-{9491141D-B259-4D31-A1B5-548F21476B48}" dt="2022-02-12T15:06:23.580" v="319"/>
          <ac:spMkLst>
            <pc:docMk/>
            <pc:sldMk cId="572407069" sldId="319"/>
            <ac:spMk id="2" creationId="{EF439383-D713-4A97-AB14-21E5E8B0D9C6}"/>
          </ac:spMkLst>
        </pc:spChg>
        <pc:spChg chg="add del">
          <ac:chgData name="Vidhi Khare" userId="cb0b2981e3b79195" providerId="Windows Live" clId="Web-{9491141D-B259-4D31-A1B5-548F21476B48}" dt="2022-02-12T15:06:18.939" v="318"/>
          <ac:spMkLst>
            <pc:docMk/>
            <pc:sldMk cId="572407069" sldId="319"/>
            <ac:spMk id="3" creationId="{8050EB4C-2F4E-468D-B435-AF82C33D2EF1}"/>
          </ac:spMkLst>
        </pc:spChg>
        <pc:spChg chg="add del">
          <ac:chgData name="Vidhi Khare" userId="cb0b2981e3b79195" providerId="Windows Live" clId="Web-{9491141D-B259-4D31-A1B5-548F21476B48}" dt="2022-02-12T15:06:23.580" v="319"/>
          <ac:spMkLst>
            <pc:docMk/>
            <pc:sldMk cId="572407069" sldId="319"/>
            <ac:spMk id="8" creationId="{A6073935-E043-4801-AF06-06093A9145F7}"/>
          </ac:spMkLst>
        </pc:spChg>
        <pc:spChg chg="add del">
          <ac:chgData name="Vidhi Khare" userId="cb0b2981e3b79195" providerId="Windows Live" clId="Web-{9491141D-B259-4D31-A1B5-548F21476B48}" dt="2022-02-12T15:06:23.580" v="319"/>
          <ac:spMkLst>
            <pc:docMk/>
            <pc:sldMk cId="572407069" sldId="319"/>
            <ac:spMk id="18" creationId="{8D6B9972-4A81-4223-9901-0E559A1D5E59}"/>
          </ac:spMkLst>
        </pc:spChg>
        <pc:grpChg chg="add del">
          <ac:chgData name="Vidhi Khare" userId="cb0b2981e3b79195" providerId="Windows Live" clId="Web-{9491141D-B259-4D31-A1B5-548F21476B48}" dt="2022-02-12T15:06:23.580" v="319"/>
          <ac:grpSpMkLst>
            <pc:docMk/>
            <pc:sldMk cId="572407069" sldId="319"/>
            <ac:grpSpMk id="7" creationId="{C616B3DC-C165-433D-9187-62DCC0E317D3}"/>
          </ac:grpSpMkLst>
        </pc:grpChg>
        <pc:grpChg chg="add del">
          <ac:chgData name="Vidhi Khare" userId="cb0b2981e3b79195" providerId="Windows Live" clId="Web-{9491141D-B259-4D31-A1B5-548F21476B48}" dt="2022-02-12T15:06:23.580" v="319"/>
          <ac:grpSpMkLst>
            <pc:docMk/>
            <pc:sldMk cId="572407069" sldId="319"/>
            <ac:grpSpMk id="16" creationId="{8AC26FF4-D6F9-4A94-A837-D051A101EDD3}"/>
          </ac:grpSpMkLst>
        </pc:grpChg>
        <pc:picChg chg="mod">
          <ac:chgData name="Vidhi Khare" userId="cb0b2981e3b79195" providerId="Windows Live" clId="Web-{9491141D-B259-4D31-A1B5-548F21476B48}" dt="2022-02-12T15:07:31.506" v="324" actId="1076"/>
          <ac:picMkLst>
            <pc:docMk/>
            <pc:sldMk cId="572407069" sldId="319"/>
            <ac:picMk id="4" creationId="{FD3A0256-A2AF-49F1-9F48-CB145F0F1F8D}"/>
          </ac:picMkLst>
        </pc:picChg>
      </pc:sldChg>
      <pc:sldChg chg="addSp modSp">
        <pc:chgData name="Vidhi Khare" userId="cb0b2981e3b79195" providerId="Windows Live" clId="Web-{9491141D-B259-4D31-A1B5-548F21476B48}" dt="2022-02-12T14:01:31.785" v="138" actId="20577"/>
        <pc:sldMkLst>
          <pc:docMk/>
          <pc:sldMk cId="3800827636" sldId="328"/>
        </pc:sldMkLst>
        <pc:spChg chg="add mod">
          <ac:chgData name="Vidhi Khare" userId="cb0b2981e3b79195" providerId="Windows Live" clId="Web-{9491141D-B259-4D31-A1B5-548F21476B48}" dt="2022-02-12T14:01:31.785" v="138" actId="20577"/>
          <ac:spMkLst>
            <pc:docMk/>
            <pc:sldMk cId="3800827636" sldId="328"/>
            <ac:spMk id="2" creationId="{D40BB51B-0B14-41D2-97B9-6B49E35AF271}"/>
          </ac:spMkLst>
        </pc:spChg>
        <pc:picChg chg="mod">
          <ac:chgData name="Vidhi Khare" userId="cb0b2981e3b79195" providerId="Windows Live" clId="Web-{9491141D-B259-4D31-A1B5-548F21476B48}" dt="2022-02-12T13:58:44.375" v="113" actId="1076"/>
          <ac:picMkLst>
            <pc:docMk/>
            <pc:sldMk cId="3800827636" sldId="328"/>
            <ac:picMk id="5" creationId="{28640776-4D38-4CEF-B456-4B400DA14D36}"/>
          </ac:picMkLst>
        </pc:picChg>
      </pc:sldChg>
      <pc:sldChg chg="addSp modSp">
        <pc:chgData name="Vidhi Khare" userId="cb0b2981e3b79195" providerId="Windows Live" clId="Web-{9491141D-B259-4D31-A1B5-548F21476B48}" dt="2022-02-12T14:08:25.887" v="202" actId="20577"/>
        <pc:sldMkLst>
          <pc:docMk/>
          <pc:sldMk cId="3903365497" sldId="329"/>
        </pc:sldMkLst>
        <pc:spChg chg="add mod">
          <ac:chgData name="Vidhi Khare" userId="cb0b2981e3b79195" providerId="Windows Live" clId="Web-{9491141D-B259-4D31-A1B5-548F21476B48}" dt="2022-02-12T14:08:25.887" v="202" actId="20577"/>
          <ac:spMkLst>
            <pc:docMk/>
            <pc:sldMk cId="3903365497" sldId="329"/>
            <ac:spMk id="2" creationId="{AB553CD6-8B64-4D14-B969-853E5F991ABB}"/>
          </ac:spMkLst>
        </pc:spChg>
        <pc:picChg chg="mod">
          <ac:chgData name="Vidhi Khare" userId="cb0b2981e3b79195" providerId="Windows Live" clId="Web-{9491141D-B259-4D31-A1B5-548F21476B48}" dt="2022-02-12T14:03:27.584" v="186" actId="1076"/>
          <ac:picMkLst>
            <pc:docMk/>
            <pc:sldMk cId="3903365497" sldId="329"/>
            <ac:picMk id="5" creationId="{28640776-4D38-4CEF-B456-4B400DA14D36}"/>
          </ac:picMkLst>
        </pc:picChg>
      </pc:sldChg>
      <pc:sldChg chg="addSp modSp">
        <pc:chgData name="Vidhi Khare" userId="cb0b2981e3b79195" providerId="Windows Live" clId="Web-{9491141D-B259-4D31-A1B5-548F21476B48}" dt="2022-02-12T14:12:54.924" v="230" actId="20577"/>
        <pc:sldMkLst>
          <pc:docMk/>
          <pc:sldMk cId="1130628623" sldId="330"/>
        </pc:sldMkLst>
        <pc:spChg chg="add mod">
          <ac:chgData name="Vidhi Khare" userId="cb0b2981e3b79195" providerId="Windows Live" clId="Web-{9491141D-B259-4D31-A1B5-548F21476B48}" dt="2022-02-12T14:12:54.924" v="230" actId="20577"/>
          <ac:spMkLst>
            <pc:docMk/>
            <pc:sldMk cId="1130628623" sldId="330"/>
            <ac:spMk id="2" creationId="{777FB15F-0942-42F1-A45E-1AE2BEEDD83F}"/>
          </ac:spMkLst>
        </pc:spChg>
        <pc:picChg chg="mod">
          <ac:chgData name="Vidhi Khare" userId="cb0b2981e3b79195" providerId="Windows Live" clId="Web-{9491141D-B259-4D31-A1B5-548F21476B48}" dt="2022-02-12T14:09:13.997" v="212" actId="1076"/>
          <ac:picMkLst>
            <pc:docMk/>
            <pc:sldMk cId="1130628623" sldId="330"/>
            <ac:picMk id="5" creationId="{28640776-4D38-4CEF-B456-4B400DA14D36}"/>
          </ac:picMkLst>
        </pc:picChg>
      </pc:sldChg>
      <pc:sldChg chg="addSp modSp">
        <pc:chgData name="Vidhi Khare" userId="cb0b2981e3b79195" providerId="Windows Live" clId="Web-{9491141D-B259-4D31-A1B5-548F21476B48}" dt="2022-02-12T14:17:54.447" v="262" actId="20577"/>
        <pc:sldMkLst>
          <pc:docMk/>
          <pc:sldMk cId="3345635640" sldId="331"/>
        </pc:sldMkLst>
        <pc:spChg chg="add mod">
          <ac:chgData name="Vidhi Khare" userId="cb0b2981e3b79195" providerId="Windows Live" clId="Web-{9491141D-B259-4D31-A1B5-548F21476B48}" dt="2022-02-12T14:17:54.447" v="262" actId="20577"/>
          <ac:spMkLst>
            <pc:docMk/>
            <pc:sldMk cId="3345635640" sldId="331"/>
            <ac:spMk id="2" creationId="{93D92613-E2BB-4DEE-8167-1281BCCBD6BA}"/>
          </ac:spMkLst>
        </pc:spChg>
        <pc:picChg chg="mod">
          <ac:chgData name="Vidhi Khare" userId="cb0b2981e3b79195" providerId="Windows Live" clId="Web-{9491141D-B259-4D31-A1B5-548F21476B48}" dt="2022-02-12T14:13:01.549" v="231" actId="1076"/>
          <ac:picMkLst>
            <pc:docMk/>
            <pc:sldMk cId="3345635640" sldId="331"/>
            <ac:picMk id="5" creationId="{28640776-4D38-4CEF-B456-4B400DA14D36}"/>
          </ac:picMkLst>
        </pc:picChg>
      </pc:sldChg>
      <pc:sldChg chg="addSp delSp modSp">
        <pc:chgData name="Vidhi Khare" userId="cb0b2981e3b79195" providerId="Windows Live" clId="Web-{9491141D-B259-4D31-A1B5-548F21476B48}" dt="2022-02-12T14:20:30.387" v="296" actId="20577"/>
        <pc:sldMkLst>
          <pc:docMk/>
          <pc:sldMk cId="2156826752" sldId="332"/>
        </pc:sldMkLst>
        <pc:spChg chg="add del mod">
          <ac:chgData name="Vidhi Khare" userId="cb0b2981e3b79195" providerId="Windows Live" clId="Web-{9491141D-B259-4D31-A1B5-548F21476B48}" dt="2022-02-12T14:19:46.840" v="279"/>
          <ac:spMkLst>
            <pc:docMk/>
            <pc:sldMk cId="2156826752" sldId="332"/>
            <ac:spMk id="2" creationId="{EC811CB6-503B-4FD7-8673-C1AD0413035B}"/>
          </ac:spMkLst>
        </pc:spChg>
        <pc:spChg chg="add mod">
          <ac:chgData name="Vidhi Khare" userId="cb0b2981e3b79195" providerId="Windows Live" clId="Web-{9491141D-B259-4D31-A1B5-548F21476B48}" dt="2022-02-12T14:20:30.387" v="296" actId="20577"/>
          <ac:spMkLst>
            <pc:docMk/>
            <pc:sldMk cId="2156826752" sldId="332"/>
            <ac:spMk id="3" creationId="{DE811220-8811-4800-938C-6FD97CF90837}"/>
          </ac:spMkLst>
        </pc:spChg>
        <pc:picChg chg="mod">
          <ac:chgData name="Vidhi Khare" userId="cb0b2981e3b79195" providerId="Windows Live" clId="Web-{9491141D-B259-4D31-A1B5-548F21476B48}" dt="2022-02-12T14:19:39.074" v="275" actId="1076"/>
          <ac:picMkLst>
            <pc:docMk/>
            <pc:sldMk cId="2156826752" sldId="332"/>
            <ac:picMk id="5" creationId="{28640776-4D38-4CEF-B456-4B400DA14D36}"/>
          </ac:picMkLst>
        </pc:picChg>
      </pc:sldChg>
    </pc:docChg>
  </pc:docChgLst>
  <pc:docChgLst>
    <pc:chgData name="Guest User" providerId="Windows Live" clId="Web-{76357B31-FC1A-4E77-AE3E-B581E1D8E8BE}"/>
    <pc:docChg chg="addSld delSld modSld sldOrd">
      <pc:chgData name="Guest User" userId="" providerId="Windows Live" clId="Web-{76357B31-FC1A-4E77-AE3E-B581E1D8E8BE}" dt="2021-12-27T14:48:06.742" v="284" actId="20577"/>
      <pc:docMkLst>
        <pc:docMk/>
      </pc:docMkLst>
      <pc:sldChg chg="addSp delSp modSp add del mod setBg modShow">
        <pc:chgData name="Guest User" userId="" providerId="Windows Live" clId="Web-{76357B31-FC1A-4E77-AE3E-B581E1D8E8BE}" dt="2021-12-27T14:47:55.804" v="282" actId="20577"/>
        <pc:sldMkLst>
          <pc:docMk/>
          <pc:sldMk cId="2300919372" sldId="256"/>
        </pc:sldMkLst>
        <pc:spChg chg="mod">
          <ac:chgData name="Guest User" userId="" providerId="Windows Live" clId="Web-{76357B31-FC1A-4E77-AE3E-B581E1D8E8BE}" dt="2021-12-27T14:21:18.891" v="104" actId="14100"/>
          <ac:spMkLst>
            <pc:docMk/>
            <pc:sldMk cId="2300919372" sldId="256"/>
            <ac:spMk id="2" creationId="{F74BCECE-F34B-45B8-88E6-E4CBC61207E9}"/>
          </ac:spMkLst>
        </pc:spChg>
        <pc:spChg chg="mod">
          <ac:chgData name="Guest User" userId="" providerId="Windows Live" clId="Web-{76357B31-FC1A-4E77-AE3E-B581E1D8E8BE}" dt="2021-12-27T14:47:55.804" v="282" actId="20577"/>
          <ac:spMkLst>
            <pc:docMk/>
            <pc:sldMk cId="2300919372" sldId="256"/>
            <ac:spMk id="3" creationId="{BBA87B92-4BFF-4F79-B56C-6656262CBBEA}"/>
          </ac:spMkLst>
        </pc:spChg>
        <pc:spChg chg="del">
          <ac:chgData name="Guest User" userId="" providerId="Windows Live" clId="Web-{76357B31-FC1A-4E77-AE3E-B581E1D8E8BE}" dt="2021-12-27T14:09:14.702" v="27"/>
          <ac:spMkLst>
            <pc:docMk/>
            <pc:sldMk cId="2300919372" sldId="256"/>
            <ac:spMk id="26" creationId="{225F4217-4021-45A0-812B-398F9A7A93F9}"/>
          </ac:spMkLst>
        </pc:spChg>
        <pc:spChg chg="del">
          <ac:chgData name="Guest User" userId="" providerId="Windows Live" clId="Web-{76357B31-FC1A-4E77-AE3E-B581E1D8E8BE}" dt="2021-12-27T14:09:14.702" v="27"/>
          <ac:spMkLst>
            <pc:docMk/>
            <pc:sldMk cId="2300919372" sldId="256"/>
            <ac:spMk id="32" creationId="{F659138C-74A1-445B-848C-3608AE871A9F}"/>
          </ac:spMkLst>
        </pc:spChg>
        <pc:spChg chg="add">
          <ac:chgData name="Guest User" userId="" providerId="Windows Live" clId="Web-{76357B31-FC1A-4E77-AE3E-B581E1D8E8BE}" dt="2021-12-27T14:09:14.702" v="27"/>
          <ac:spMkLst>
            <pc:docMk/>
            <pc:sldMk cId="2300919372" sldId="256"/>
            <ac:spMk id="44" creationId="{E67A1FC6-22FB-4EA7-B90A-C9F18FBEF30F}"/>
          </ac:spMkLst>
        </pc:spChg>
        <pc:spChg chg="add">
          <ac:chgData name="Guest User" userId="" providerId="Windows Live" clId="Web-{76357B31-FC1A-4E77-AE3E-B581E1D8E8BE}" dt="2021-12-27T14:09:14.702" v="27"/>
          <ac:spMkLst>
            <pc:docMk/>
            <pc:sldMk cId="2300919372" sldId="256"/>
            <ac:spMk id="46" creationId="{6246FDC4-DD97-431A-914A-9EB57A4A3C7C}"/>
          </ac:spMkLst>
        </pc:spChg>
        <pc:spChg chg="add">
          <ac:chgData name="Guest User" userId="" providerId="Windows Live" clId="Web-{76357B31-FC1A-4E77-AE3E-B581E1D8E8BE}" dt="2021-12-27T14:09:14.702" v="27"/>
          <ac:spMkLst>
            <pc:docMk/>
            <pc:sldMk cId="2300919372" sldId="256"/>
            <ac:spMk id="47" creationId="{CD4E68A2-74B0-42F5-BB75-2E1A7C2018C7}"/>
          </ac:spMkLst>
        </pc:spChg>
        <pc:grpChg chg="del">
          <ac:chgData name="Guest User" userId="" providerId="Windows Live" clId="Web-{76357B31-FC1A-4E77-AE3E-B581E1D8E8BE}" dt="2021-12-27T14:09:14.702" v="27"/>
          <ac:grpSpMkLst>
            <pc:docMk/>
            <pc:sldMk cId="2300919372" sldId="256"/>
            <ac:grpSpMk id="15" creationId="{3F1527C3-06F4-4F4D-B364-8E97266450C5}"/>
          </ac:grpSpMkLst>
        </pc:grpChg>
        <pc:grpChg chg="del">
          <ac:chgData name="Guest User" userId="" providerId="Windows Live" clId="Web-{76357B31-FC1A-4E77-AE3E-B581E1D8E8BE}" dt="2021-12-27T14:09:14.702" v="27"/>
          <ac:grpSpMkLst>
            <pc:docMk/>
            <pc:sldMk cId="2300919372" sldId="256"/>
            <ac:grpSpMk id="34" creationId="{7DFD7409-66D7-4C9C-B528-E79EB64A4D31}"/>
          </ac:grpSpMkLst>
        </pc:grpChg>
        <pc:picChg chg="add del mod">
          <ac:chgData name="Guest User" userId="" providerId="Windows Live" clId="Web-{76357B31-FC1A-4E77-AE3E-B581E1D8E8BE}" dt="2021-12-27T14:11:52.315" v="48"/>
          <ac:picMkLst>
            <pc:docMk/>
            <pc:sldMk cId="2300919372" sldId="256"/>
            <ac:picMk id="4" creationId="{AD80CB06-A4C4-49E4-90B6-EA1848F43D7F}"/>
          </ac:picMkLst>
        </pc:picChg>
        <pc:cxnChg chg="del">
          <ac:chgData name="Guest User" userId="" providerId="Windows Live" clId="Web-{76357B31-FC1A-4E77-AE3E-B581E1D8E8BE}" dt="2021-12-27T14:09:14.702" v="27"/>
          <ac:cxnSpMkLst>
            <pc:docMk/>
            <pc:sldMk cId="2300919372" sldId="256"/>
            <ac:cxnSpMk id="38" creationId="{486F4EBC-E415-40E4-A8BA-BA66F0B632CB}"/>
          </ac:cxnSpMkLst>
        </pc:cxnChg>
      </pc:sldChg>
      <pc:sldChg chg="addSp delSp modSp">
        <pc:chgData name="Guest User" userId="" providerId="Windows Live" clId="Web-{76357B31-FC1A-4E77-AE3E-B581E1D8E8BE}" dt="2021-12-27T14:48:06.742" v="284" actId="20577"/>
        <pc:sldMkLst>
          <pc:docMk/>
          <pc:sldMk cId="3487453407" sldId="257"/>
        </pc:sldMkLst>
        <pc:spChg chg="mod">
          <ac:chgData name="Guest User" userId="" providerId="Windows Live" clId="Web-{76357B31-FC1A-4E77-AE3E-B581E1D8E8BE}" dt="2021-12-27T14:26:52.649" v="146"/>
          <ac:spMkLst>
            <pc:docMk/>
            <pc:sldMk cId="3487453407" sldId="257"/>
            <ac:spMk id="2" creationId="{9F3D1F05-F6F8-47B3-A068-838768A0C713}"/>
          </ac:spMkLst>
        </pc:spChg>
        <pc:spChg chg="add del">
          <ac:chgData name="Guest User" userId="" providerId="Windows Live" clId="Web-{76357B31-FC1A-4E77-AE3E-B581E1D8E8BE}" dt="2021-12-27T14:26:52.649" v="146"/>
          <ac:spMkLst>
            <pc:docMk/>
            <pc:sldMk cId="3487453407" sldId="257"/>
            <ac:spMk id="56" creationId="{5B2F4B0B-6CDE-4467-A567-7930C6692530}"/>
          </ac:spMkLst>
        </pc:spChg>
        <pc:spChg chg="add del">
          <ac:chgData name="Guest User" userId="" providerId="Windows Live" clId="Web-{76357B31-FC1A-4E77-AE3E-B581E1D8E8BE}" dt="2021-12-27T14:26:52.649" v="146"/>
          <ac:spMkLst>
            <pc:docMk/>
            <pc:sldMk cId="3487453407" sldId="257"/>
            <ac:spMk id="57" creationId="{4FBD904E-E2AA-40C0-9B75-6705C2936009}"/>
          </ac:spMkLst>
        </pc:spChg>
        <pc:spChg chg="add del">
          <ac:chgData name="Guest User" userId="" providerId="Windows Live" clId="Web-{76357B31-FC1A-4E77-AE3E-B581E1D8E8BE}" dt="2021-12-27T14:26:52.649" v="146"/>
          <ac:spMkLst>
            <pc:docMk/>
            <pc:sldMk cId="3487453407" sldId="257"/>
            <ac:spMk id="63" creationId="{5B2F4B0B-6CDE-4467-A567-7930C6692530}"/>
          </ac:spMkLst>
        </pc:spChg>
        <pc:spChg chg="add del">
          <ac:chgData name="Guest User" userId="" providerId="Windows Live" clId="Web-{76357B31-FC1A-4E77-AE3E-B581E1D8E8BE}" dt="2021-12-27T14:26:52.649" v="146"/>
          <ac:spMkLst>
            <pc:docMk/>
            <pc:sldMk cId="3487453407" sldId="257"/>
            <ac:spMk id="65" creationId="{4FBD904E-E2AA-40C0-9B75-6705C2936009}"/>
          </ac:spMkLst>
        </pc:spChg>
        <pc:grpChg chg="add del">
          <ac:chgData name="Guest User" userId="" providerId="Windows Live" clId="Web-{76357B31-FC1A-4E77-AE3E-B581E1D8E8BE}" dt="2021-12-27T14:26:52.649" v="146"/>
          <ac:grpSpMkLst>
            <pc:docMk/>
            <pc:sldMk cId="3487453407" sldId="257"/>
            <ac:grpSpMk id="58" creationId="{C2CA0337-9B09-4746-93D0-7E92F422020B}"/>
          </ac:grpSpMkLst>
        </pc:grpChg>
        <pc:grpChg chg="add del">
          <ac:chgData name="Guest User" userId="" providerId="Windows Live" clId="Web-{76357B31-FC1A-4E77-AE3E-B581E1D8E8BE}" dt="2021-12-27T14:26:52.649" v="146"/>
          <ac:grpSpMkLst>
            <pc:docMk/>
            <pc:sldMk cId="3487453407" sldId="257"/>
            <ac:grpSpMk id="67" creationId="{C2CA0337-9B09-4746-93D0-7E92F422020B}"/>
          </ac:grpSpMkLst>
        </pc:grpChg>
        <pc:graphicFrameChg chg="mod modGraphic">
          <ac:chgData name="Guest User" userId="" providerId="Windows Live" clId="Web-{76357B31-FC1A-4E77-AE3E-B581E1D8E8BE}" dt="2021-12-27T14:48:06.742" v="284" actId="20577"/>
          <ac:graphicFrameMkLst>
            <pc:docMk/>
            <pc:sldMk cId="3487453407" sldId="257"/>
            <ac:graphicFrameMk id="5" creationId="{D4787925-44A4-4E1E-9755-46321EA3C848}"/>
          </ac:graphicFrameMkLst>
        </pc:graphicFrameChg>
      </pc:sldChg>
      <pc:sldChg chg="addSp delSp modSp mod setBg setClrOvrMap">
        <pc:chgData name="Guest User" userId="" providerId="Windows Live" clId="Web-{76357B31-FC1A-4E77-AE3E-B581E1D8E8BE}" dt="2021-12-27T14:42:23.577" v="268" actId="1076"/>
        <pc:sldMkLst>
          <pc:docMk/>
          <pc:sldMk cId="2778694098" sldId="258"/>
        </pc:sldMkLst>
        <pc:spChg chg="mod">
          <ac:chgData name="Guest User" userId="" providerId="Windows Live" clId="Web-{76357B31-FC1A-4E77-AE3E-B581E1D8E8BE}" dt="2021-12-27T14:42:23.577" v="268" actId="1076"/>
          <ac:spMkLst>
            <pc:docMk/>
            <pc:sldMk cId="2778694098" sldId="258"/>
            <ac:spMk id="2" creationId="{6C0F0DE5-5872-4423-91E6-B71431CEE9FB}"/>
          </ac:spMkLst>
        </pc:spChg>
        <pc:spChg chg="mod">
          <ac:chgData name="Guest User" userId="" providerId="Windows Live" clId="Web-{76357B31-FC1A-4E77-AE3E-B581E1D8E8BE}" dt="2021-12-27T14:42:14.265" v="267"/>
          <ac:spMkLst>
            <pc:docMk/>
            <pc:sldMk cId="2778694098" sldId="258"/>
            <ac:spMk id="3" creationId="{AF8B8190-D2EB-45A6-AA8F-DE7878955F78}"/>
          </ac:spMkLst>
        </pc:spChg>
        <pc:spChg chg="add del">
          <ac:chgData name="Guest User" userId="" providerId="Windows Live" clId="Web-{76357B31-FC1A-4E77-AE3E-B581E1D8E8BE}" dt="2021-12-27T14:33:21.080" v="193"/>
          <ac:spMkLst>
            <pc:docMk/>
            <pc:sldMk cId="2778694098" sldId="258"/>
            <ac:spMk id="7" creationId="{EBC9D254-3799-4470-97FA-A0381BF0DAE0}"/>
          </ac:spMkLst>
        </pc:spChg>
        <pc:spChg chg="add del">
          <ac:chgData name="Guest User" userId="" providerId="Windows Live" clId="Web-{76357B31-FC1A-4E77-AE3E-B581E1D8E8BE}" dt="2021-12-27T14:27:30.431" v="148"/>
          <ac:spMkLst>
            <pc:docMk/>
            <pc:sldMk cId="2778694098" sldId="258"/>
            <ac:spMk id="44" creationId="{6AD30037-67ED-4367-9BE0-45787510BF13}"/>
          </ac:spMkLst>
        </pc:spChg>
        <pc:spChg chg="add del">
          <ac:chgData name="Guest User" userId="" providerId="Windows Live" clId="Web-{76357B31-FC1A-4E77-AE3E-B581E1D8E8BE}" dt="2021-12-27T14:39:44.730" v="236"/>
          <ac:spMkLst>
            <pc:docMk/>
            <pc:sldMk cId="2778694098" sldId="258"/>
            <ac:spMk id="57" creationId="{F659138C-74A1-445B-848C-3608AE871A9F}"/>
          </ac:spMkLst>
        </pc:spChg>
        <pc:spChg chg="add del">
          <ac:chgData name="Guest User" userId="" providerId="Windows Live" clId="Web-{76357B31-FC1A-4E77-AE3E-B581E1D8E8BE}" dt="2021-12-27T14:39:44.730" v="236"/>
          <ac:spMkLst>
            <pc:docMk/>
            <pc:sldMk cId="2778694098" sldId="258"/>
            <ac:spMk id="67" creationId="{225F4217-4021-45A0-812B-398F9A7A93F9}"/>
          </ac:spMkLst>
        </pc:spChg>
        <pc:spChg chg="add del">
          <ac:chgData name="Guest User" userId="" providerId="Windows Live" clId="Web-{76357B31-FC1A-4E77-AE3E-B581E1D8E8BE}" dt="2021-12-27T14:40:33.528" v="243"/>
          <ac:spMkLst>
            <pc:docMk/>
            <pc:sldMk cId="2778694098" sldId="258"/>
            <ac:spMk id="82" creationId="{A26D183E-22A6-4713-B267-DCB0605A1C9D}"/>
          </ac:spMkLst>
        </pc:spChg>
        <pc:spChg chg="add del">
          <ac:chgData name="Guest User" userId="" providerId="Windows Live" clId="Web-{76357B31-FC1A-4E77-AE3E-B581E1D8E8BE}" dt="2021-12-27T14:40:20.184" v="242"/>
          <ac:spMkLst>
            <pc:docMk/>
            <pc:sldMk cId="2778694098" sldId="258"/>
            <ac:spMk id="85" creationId="{56B500CE-5BE2-46B7-AD54-161253576043}"/>
          </ac:spMkLst>
        </pc:spChg>
        <pc:spChg chg="add del">
          <ac:chgData name="Guest User" userId="" providerId="Windows Live" clId="Web-{76357B31-FC1A-4E77-AE3E-B581E1D8E8BE}" dt="2021-12-27T14:40:08.730" v="240"/>
          <ac:spMkLst>
            <pc:docMk/>
            <pc:sldMk cId="2778694098" sldId="258"/>
            <ac:spMk id="95" creationId="{A26D183E-22A6-4713-B267-DCB0605A1C9D}"/>
          </ac:spMkLst>
        </pc:spChg>
        <pc:grpChg chg="add del">
          <ac:chgData name="Guest User" userId="" providerId="Windows Live" clId="Web-{76357B31-FC1A-4E77-AE3E-B581E1D8E8BE}" dt="2021-12-27T14:27:30.431" v="148"/>
          <ac:grpSpMkLst>
            <pc:docMk/>
            <pc:sldMk cId="2778694098" sldId="258"/>
            <ac:grpSpMk id="46" creationId="{50841A4E-5BC1-44B4-83CF-D524E8AEAD64}"/>
          </ac:grpSpMkLst>
        </pc:grpChg>
        <pc:grpChg chg="add del">
          <ac:chgData name="Guest User" userId="" providerId="Windows Live" clId="Web-{76357B31-FC1A-4E77-AE3E-B581E1D8E8BE}" dt="2021-12-27T14:39:44.730" v="236"/>
          <ac:grpSpMkLst>
            <pc:docMk/>
            <pc:sldMk cId="2778694098" sldId="258"/>
            <ac:grpSpMk id="59" creationId="{7DFD7409-66D7-4C9C-B528-E79EB64A4D31}"/>
          </ac:grpSpMkLst>
        </pc:grpChg>
        <pc:grpChg chg="add del">
          <ac:chgData name="Guest User" userId="" providerId="Windows Live" clId="Web-{76357B31-FC1A-4E77-AE3E-B581E1D8E8BE}" dt="2021-12-27T14:40:33.528" v="243"/>
          <ac:grpSpMkLst>
            <pc:docMk/>
            <pc:sldMk cId="2778694098" sldId="258"/>
            <ac:grpSpMk id="74" creationId="{37FDA103-E93C-4CEF-81ED-76C691476ABA}"/>
          </ac:grpSpMkLst>
        </pc:grpChg>
        <pc:grpChg chg="add del">
          <ac:chgData name="Guest User" userId="" providerId="Windows Live" clId="Web-{76357B31-FC1A-4E77-AE3E-B581E1D8E8BE}" dt="2021-12-27T14:40:20.184" v="242"/>
          <ac:grpSpMkLst>
            <pc:docMk/>
            <pc:sldMk cId="2778694098" sldId="258"/>
            <ac:grpSpMk id="84" creationId="{3AABE10E-8B47-4567-8C44-7892CBD36483}"/>
          </ac:grpSpMkLst>
        </pc:grpChg>
        <pc:grpChg chg="add del">
          <ac:chgData name="Guest User" userId="" providerId="Windows Live" clId="Web-{76357B31-FC1A-4E77-AE3E-B581E1D8E8BE}" dt="2021-12-27T14:40:08.730" v="240"/>
          <ac:grpSpMkLst>
            <pc:docMk/>
            <pc:sldMk cId="2778694098" sldId="258"/>
            <ac:grpSpMk id="87" creationId="{37FDA103-E93C-4CEF-81ED-76C691476ABA}"/>
          </ac:grpSpMkLst>
        </pc:grpChg>
        <pc:picChg chg="add del mod">
          <ac:chgData name="Guest User" userId="" providerId="Windows Live" clId="Web-{76357B31-FC1A-4E77-AE3E-B581E1D8E8BE}" dt="2021-12-27T14:32:05.438" v="178"/>
          <ac:picMkLst>
            <pc:docMk/>
            <pc:sldMk cId="2778694098" sldId="258"/>
            <ac:picMk id="4" creationId="{1EDC2B1E-0BE4-4C64-A284-15381D36246D}"/>
          </ac:picMkLst>
        </pc:picChg>
        <pc:picChg chg="add del mod">
          <ac:chgData name="Guest User" userId="" providerId="Windows Live" clId="Web-{76357B31-FC1A-4E77-AE3E-B581E1D8E8BE}" dt="2021-12-27T14:32:34.688" v="184"/>
          <ac:picMkLst>
            <pc:docMk/>
            <pc:sldMk cId="2778694098" sldId="258"/>
            <ac:picMk id="5" creationId="{2E84A07C-73BA-4A7E-8ED7-5FDE50CEE330}"/>
          </ac:picMkLst>
        </pc:picChg>
        <pc:picChg chg="add mod modCrop">
          <ac:chgData name="Guest User" userId="" providerId="Windows Live" clId="Web-{76357B31-FC1A-4E77-AE3E-B581E1D8E8BE}" dt="2021-12-27T14:42:05.468" v="264" actId="1076"/>
          <ac:picMkLst>
            <pc:docMk/>
            <pc:sldMk cId="2778694098" sldId="258"/>
            <ac:picMk id="6" creationId="{97C5C170-F225-4FB8-880A-0B43686CE712}"/>
          </ac:picMkLst>
        </pc:picChg>
        <pc:picChg chg="del mod ord">
          <ac:chgData name="Guest User" userId="" providerId="Windows Live" clId="Web-{76357B31-FC1A-4E77-AE3E-B581E1D8E8BE}" dt="2021-12-27T14:27:05.852" v="147"/>
          <ac:picMkLst>
            <pc:docMk/>
            <pc:sldMk cId="2778694098" sldId="258"/>
            <ac:picMk id="39" creationId="{27E77FEC-B88B-4CDE-9C2A-9BCB2BBCD543}"/>
          </ac:picMkLst>
        </pc:picChg>
        <pc:cxnChg chg="add del">
          <ac:chgData name="Guest User" userId="" providerId="Windows Live" clId="Web-{76357B31-FC1A-4E77-AE3E-B581E1D8E8BE}" dt="2021-12-27T14:39:44.730" v="236"/>
          <ac:cxnSpMkLst>
            <pc:docMk/>
            <pc:sldMk cId="2778694098" sldId="258"/>
            <ac:cxnSpMk id="69" creationId="{486F4EBC-E415-40E4-A8BA-BA66F0B632CB}"/>
          </ac:cxnSpMkLst>
        </pc:cxnChg>
      </pc:sldChg>
      <pc:sldChg chg="addSp delSp modSp ord">
        <pc:chgData name="Guest User" userId="" providerId="Windows Live" clId="Web-{76357B31-FC1A-4E77-AE3E-B581E1D8E8BE}" dt="2021-12-27T14:20:35.656" v="103"/>
        <pc:sldMkLst>
          <pc:docMk/>
          <pc:sldMk cId="2960414020" sldId="260"/>
        </pc:sldMkLst>
        <pc:spChg chg="mod">
          <ac:chgData name="Guest User" userId="" providerId="Windows Live" clId="Web-{76357B31-FC1A-4E77-AE3E-B581E1D8E8BE}" dt="2021-12-27T14:20:35.656" v="103"/>
          <ac:spMkLst>
            <pc:docMk/>
            <pc:sldMk cId="2960414020" sldId="260"/>
            <ac:spMk id="2" creationId="{3B0425CC-C7BC-48BE-8B03-1FE8CE24492E}"/>
          </ac:spMkLst>
        </pc:spChg>
        <pc:spChg chg="mod">
          <ac:chgData name="Guest User" userId="" providerId="Windows Live" clId="Web-{76357B31-FC1A-4E77-AE3E-B581E1D8E8BE}" dt="2021-12-27T14:20:35.656" v="103"/>
          <ac:spMkLst>
            <pc:docMk/>
            <pc:sldMk cId="2960414020" sldId="260"/>
            <ac:spMk id="3" creationId="{289C8169-2B2C-43B9-BA7C-5BBD79716BA2}"/>
          </ac:spMkLst>
        </pc:spChg>
        <pc:spChg chg="add del">
          <ac:chgData name="Guest User" userId="" providerId="Windows Live" clId="Web-{76357B31-FC1A-4E77-AE3E-B581E1D8E8BE}" dt="2021-12-27T14:20:35.656" v="103"/>
          <ac:spMkLst>
            <pc:docMk/>
            <pc:sldMk cId="2960414020" sldId="260"/>
            <ac:spMk id="47" creationId="{6AD30037-67ED-4367-9BE0-45787510BF13}"/>
          </ac:spMkLst>
        </pc:spChg>
        <pc:spChg chg="add del">
          <ac:chgData name="Guest User" userId="" providerId="Windows Live" clId="Web-{76357B31-FC1A-4E77-AE3E-B581E1D8E8BE}" dt="2021-12-27T14:20:35.640" v="102"/>
          <ac:spMkLst>
            <pc:docMk/>
            <pc:sldMk cId="2960414020" sldId="260"/>
            <ac:spMk id="59" creationId="{68375697-2869-412A-AEB4-B32967993B67}"/>
          </ac:spMkLst>
        </pc:spChg>
        <pc:grpChg chg="add del">
          <ac:chgData name="Guest User" userId="" providerId="Windows Live" clId="Web-{76357B31-FC1A-4E77-AE3E-B581E1D8E8BE}" dt="2021-12-27T14:20:35.656" v="103"/>
          <ac:grpSpMkLst>
            <pc:docMk/>
            <pc:sldMk cId="2960414020" sldId="260"/>
            <ac:grpSpMk id="48" creationId="{50841A4E-5BC1-44B4-83CF-D524E8AEAD64}"/>
          </ac:grpSpMkLst>
        </pc:grpChg>
        <pc:grpChg chg="add">
          <ac:chgData name="Guest User" userId="" providerId="Windows Live" clId="Web-{76357B31-FC1A-4E77-AE3E-B581E1D8E8BE}" dt="2021-12-27T14:20:35.656" v="103"/>
          <ac:grpSpMkLst>
            <pc:docMk/>
            <pc:sldMk cId="2960414020" sldId="260"/>
            <ac:grpSpMk id="56" creationId="{2DAE90E3-8F91-4218-8153-F632799FB076}"/>
          </ac:grpSpMkLst>
        </pc:grpChg>
        <pc:grpChg chg="add del">
          <ac:chgData name="Guest User" userId="" providerId="Windows Live" clId="Web-{76357B31-FC1A-4E77-AE3E-B581E1D8E8BE}" dt="2021-12-27T14:20:35.640" v="102"/>
          <ac:grpSpMkLst>
            <pc:docMk/>
            <pc:sldMk cId="2960414020" sldId="260"/>
            <ac:grpSpMk id="61" creationId="{2DE9E2D4-C94D-4382-BD75-9A451C3DC7F7}"/>
          </ac:grpSpMkLst>
        </pc:grpChg>
        <pc:grpChg chg="add del">
          <ac:chgData name="Guest User" userId="" providerId="Windows Live" clId="Web-{76357B31-FC1A-4E77-AE3E-B581E1D8E8BE}" dt="2021-12-27T14:20:35.640" v="102"/>
          <ac:grpSpMkLst>
            <pc:docMk/>
            <pc:sldMk cId="2960414020" sldId="260"/>
            <ac:grpSpMk id="65" creationId="{7884AB1D-699B-435C-BC0A-D649097B95E3}"/>
          </ac:grpSpMkLst>
        </pc:grpChg>
        <pc:picChg chg="add del mod">
          <ac:chgData name="Guest User" userId="" providerId="Windows Live" clId="Web-{76357B31-FC1A-4E77-AE3E-B581E1D8E8BE}" dt="2021-12-27T14:17:26.682" v="97"/>
          <ac:picMkLst>
            <pc:docMk/>
            <pc:sldMk cId="2960414020" sldId="260"/>
            <ac:picMk id="4" creationId="{5573265E-478C-41E7-B045-46C0271CF685}"/>
          </ac:picMkLst>
        </pc:picChg>
        <pc:picChg chg="mod">
          <ac:chgData name="Guest User" userId="" providerId="Windows Live" clId="Web-{76357B31-FC1A-4E77-AE3E-B581E1D8E8BE}" dt="2021-12-27T14:20:35.656" v="103"/>
          <ac:picMkLst>
            <pc:docMk/>
            <pc:sldMk cId="2960414020" sldId="260"/>
            <ac:picMk id="7" creationId="{1391286F-E8DD-42AE-BB61-846B43E68CC3}"/>
          </ac:picMkLst>
        </pc:picChg>
      </pc:sldChg>
      <pc:sldChg chg="addSp delSp modSp">
        <pc:chgData name="Guest User" userId="" providerId="Windows Live" clId="Web-{76357B31-FC1A-4E77-AE3E-B581E1D8E8BE}" dt="2021-12-27T14:21:36.579" v="105"/>
        <pc:sldMkLst>
          <pc:docMk/>
          <pc:sldMk cId="188143453" sldId="261"/>
        </pc:sldMkLst>
        <pc:spChg chg="del">
          <ac:chgData name="Guest User" userId="" providerId="Windows Live" clId="Web-{76357B31-FC1A-4E77-AE3E-B581E1D8E8BE}" dt="2021-12-27T14:21:36.579" v="105"/>
          <ac:spMkLst>
            <pc:docMk/>
            <pc:sldMk cId="188143453" sldId="261"/>
            <ac:spMk id="12" creationId="{5B2F4B0B-6CDE-4467-A567-7930C6692530}"/>
          </ac:spMkLst>
        </pc:spChg>
        <pc:spChg chg="del">
          <ac:chgData name="Guest User" userId="" providerId="Windows Live" clId="Web-{76357B31-FC1A-4E77-AE3E-B581E1D8E8BE}" dt="2021-12-27T14:21:36.579" v="105"/>
          <ac:spMkLst>
            <pc:docMk/>
            <pc:sldMk cId="188143453" sldId="261"/>
            <ac:spMk id="21" creationId="{4FBD904E-E2AA-40C0-9B75-6705C2936009}"/>
          </ac:spMkLst>
        </pc:spChg>
        <pc:spChg chg="add">
          <ac:chgData name="Guest User" userId="" providerId="Windows Live" clId="Web-{76357B31-FC1A-4E77-AE3E-B581E1D8E8BE}" dt="2021-12-27T14:21:36.579" v="105"/>
          <ac:spMkLst>
            <pc:docMk/>
            <pc:sldMk cId="188143453" sldId="261"/>
            <ac:spMk id="34" creationId="{5B2F4B0B-6CDE-4467-A567-7930C6692530}"/>
          </ac:spMkLst>
        </pc:spChg>
        <pc:spChg chg="add">
          <ac:chgData name="Guest User" userId="" providerId="Windows Live" clId="Web-{76357B31-FC1A-4E77-AE3E-B581E1D8E8BE}" dt="2021-12-27T14:21:36.579" v="105"/>
          <ac:spMkLst>
            <pc:docMk/>
            <pc:sldMk cId="188143453" sldId="261"/>
            <ac:spMk id="36" creationId="{4FBD904E-E2AA-40C0-9B75-6705C2936009}"/>
          </ac:spMkLst>
        </pc:spChg>
        <pc:grpChg chg="del">
          <ac:chgData name="Guest User" userId="" providerId="Windows Live" clId="Web-{76357B31-FC1A-4E77-AE3E-B581E1D8E8BE}" dt="2021-12-27T14:21:36.579" v="105"/>
          <ac:grpSpMkLst>
            <pc:docMk/>
            <pc:sldMk cId="188143453" sldId="261"/>
            <ac:grpSpMk id="24" creationId="{C2CA0337-9B09-4746-93D0-7E92F422020B}"/>
          </ac:grpSpMkLst>
        </pc:grpChg>
        <pc:grpChg chg="add">
          <ac:chgData name="Guest User" userId="" providerId="Windows Live" clId="Web-{76357B31-FC1A-4E77-AE3E-B581E1D8E8BE}" dt="2021-12-27T14:21:36.579" v="105"/>
          <ac:grpSpMkLst>
            <pc:docMk/>
            <pc:sldMk cId="188143453" sldId="261"/>
            <ac:grpSpMk id="38" creationId="{C2CA0337-9B09-4746-93D0-7E92F422020B}"/>
          </ac:grpSpMkLst>
        </pc:grpChg>
        <pc:graphicFrameChg chg="mod modGraphic">
          <ac:chgData name="Guest User" userId="" providerId="Windows Live" clId="Web-{76357B31-FC1A-4E77-AE3E-B581E1D8E8BE}" dt="2021-12-27T14:21:36.579" v="105"/>
          <ac:graphicFrameMkLst>
            <pc:docMk/>
            <pc:sldMk cId="188143453" sldId="261"/>
            <ac:graphicFrameMk id="29" creationId="{241CEEAC-2753-4D42-9714-E9DF8D6A64AC}"/>
          </ac:graphicFrameMkLst>
        </pc:graphicFrameChg>
      </pc:sldChg>
      <pc:sldChg chg="addSp delSp modSp new mod ord setBg setClrOvrMap">
        <pc:chgData name="Guest User" userId="" providerId="Windows Live" clId="Web-{76357B31-FC1A-4E77-AE3E-B581E1D8E8BE}" dt="2021-12-27T14:43:31.923" v="276" actId="1076"/>
        <pc:sldMkLst>
          <pc:docMk/>
          <pc:sldMk cId="1809632911" sldId="263"/>
        </pc:sldMkLst>
        <pc:spChg chg="mod">
          <ac:chgData name="Guest User" userId="" providerId="Windows Live" clId="Web-{76357B31-FC1A-4E77-AE3E-B581E1D8E8BE}" dt="2021-12-27T14:43:31.923" v="276" actId="1076"/>
          <ac:spMkLst>
            <pc:docMk/>
            <pc:sldMk cId="1809632911" sldId="263"/>
            <ac:spMk id="2" creationId="{9D97A904-83CE-4861-A504-DEFA79EE9A3F}"/>
          </ac:spMkLst>
        </pc:spChg>
        <pc:spChg chg="add del mod">
          <ac:chgData name="Guest User" userId="" providerId="Windows Live" clId="Web-{76357B31-FC1A-4E77-AE3E-B581E1D8E8BE}" dt="2021-12-27T14:39:15.588" v="234" actId="1076"/>
          <ac:spMkLst>
            <pc:docMk/>
            <pc:sldMk cId="1809632911" sldId="263"/>
            <ac:spMk id="3" creationId="{C5550DC3-03DB-43BE-AA5F-ABA39DC5D931}"/>
          </ac:spMkLst>
        </pc:spChg>
        <pc:spChg chg="add del">
          <ac:chgData name="Guest User" userId="" providerId="Windows Live" clId="Web-{76357B31-FC1A-4E77-AE3E-B581E1D8E8BE}" dt="2021-12-27T14:08:30.295" v="26"/>
          <ac:spMkLst>
            <pc:docMk/>
            <pc:sldMk cId="1809632911" sldId="263"/>
            <ac:spMk id="5" creationId="{99CAC3B1-4879-424D-8F15-206277196159}"/>
          </ac:spMkLst>
        </pc:spChg>
        <pc:spChg chg="add del">
          <ac:chgData name="Guest User" userId="" providerId="Windows Live" clId="Web-{76357B31-FC1A-4E77-AE3E-B581E1D8E8BE}" dt="2021-12-27T14:07:57.372" v="20"/>
          <ac:spMkLst>
            <pc:docMk/>
            <pc:sldMk cId="1809632911" sldId="263"/>
            <ac:spMk id="8" creationId="{E03BF673-8C68-4092-BF1B-53C57EFEC21F}"/>
          </ac:spMkLst>
        </pc:spChg>
        <pc:spChg chg="add del">
          <ac:chgData name="Guest User" userId="" providerId="Windows Live" clId="Web-{76357B31-FC1A-4E77-AE3E-B581E1D8E8BE}" dt="2021-12-27T14:07:57.372" v="20"/>
          <ac:spMkLst>
            <pc:docMk/>
            <pc:sldMk cId="1809632911" sldId="263"/>
            <ac:spMk id="10" creationId="{B1BDB70B-F0E6-4867-818F-C582494FB6D6}"/>
          </ac:spMkLst>
        </pc:spChg>
        <pc:spChg chg="add del">
          <ac:chgData name="Guest User" userId="" providerId="Windows Live" clId="Web-{76357B31-FC1A-4E77-AE3E-B581E1D8E8BE}" dt="2021-12-27T14:08:30.295" v="25"/>
          <ac:spMkLst>
            <pc:docMk/>
            <pc:sldMk cId="1809632911" sldId="263"/>
            <ac:spMk id="18" creationId="{24DFAAE7-061D-4086-99EC-872CB305082A}"/>
          </ac:spMkLst>
        </pc:spChg>
        <pc:spChg chg="add del">
          <ac:chgData name="Guest User" userId="" providerId="Windows Live" clId="Web-{76357B31-FC1A-4E77-AE3E-B581E1D8E8BE}" dt="2021-12-27T14:08:30.295" v="25"/>
          <ac:spMkLst>
            <pc:docMk/>
            <pc:sldMk cId="1809632911" sldId="263"/>
            <ac:spMk id="19" creationId="{E7570099-A243-48DD-9EAE-36F4AC095B94}"/>
          </ac:spMkLst>
        </pc:spChg>
        <pc:spChg chg="add del">
          <ac:chgData name="Guest User" userId="" providerId="Windows Live" clId="Web-{76357B31-FC1A-4E77-AE3E-B581E1D8E8BE}" dt="2021-12-27T14:36:26.647" v="208"/>
          <ac:spMkLst>
            <pc:docMk/>
            <pc:sldMk cId="1809632911" sldId="263"/>
            <ac:spMk id="20" creationId="{99CAC3B1-4879-424D-8F15-206277196159}"/>
          </ac:spMkLst>
        </pc:spChg>
        <pc:spChg chg="add del">
          <ac:chgData name="Guest User" userId="" providerId="Windows Live" clId="Web-{76357B31-FC1A-4E77-AE3E-B581E1D8E8BE}" dt="2021-12-27T14:08:22.029" v="23"/>
          <ac:spMkLst>
            <pc:docMk/>
            <pc:sldMk cId="1809632911" sldId="263"/>
            <ac:spMk id="21" creationId="{01355D4F-439D-46D1-9007-6D39B8422A19}"/>
          </ac:spMkLst>
        </pc:spChg>
        <pc:spChg chg="add del">
          <ac:chgData name="Guest User" userId="" providerId="Windows Live" clId="Web-{76357B31-FC1A-4E77-AE3E-B581E1D8E8BE}" dt="2021-12-27T14:08:30.295" v="25"/>
          <ac:spMkLst>
            <pc:docMk/>
            <pc:sldMk cId="1809632911" sldId="263"/>
            <ac:spMk id="25" creationId="{45E4A74B-6514-424A-ADFA-C232FA6B9018}"/>
          </ac:spMkLst>
        </pc:spChg>
        <pc:spChg chg="add del">
          <ac:chgData name="Guest User" userId="" providerId="Windows Live" clId="Web-{76357B31-FC1A-4E77-AE3E-B581E1D8E8BE}" dt="2021-12-27T14:08:30.295" v="25"/>
          <ac:spMkLst>
            <pc:docMk/>
            <pc:sldMk cId="1809632911" sldId="263"/>
            <ac:spMk id="27" creationId="{F61C5C86-C785-4B92-9F2D-133B8B8C24F5}"/>
          </ac:spMkLst>
        </pc:spChg>
        <pc:spChg chg="add del">
          <ac:chgData name="Guest User" userId="" providerId="Windows Live" clId="Web-{76357B31-FC1A-4E77-AE3E-B581E1D8E8BE}" dt="2021-12-27T14:08:30.295" v="25"/>
          <ac:spMkLst>
            <pc:docMk/>
            <pc:sldMk cId="1809632911" sldId="263"/>
            <ac:spMk id="29" creationId="{954D0BF9-002C-4D3A-A222-C166094A5D1D}"/>
          </ac:spMkLst>
        </pc:spChg>
        <pc:spChg chg="add del">
          <ac:chgData name="Guest User" userId="" providerId="Windows Live" clId="Web-{76357B31-FC1A-4E77-AE3E-B581E1D8E8BE}" dt="2021-12-27T14:08:30.295" v="25"/>
          <ac:spMkLst>
            <pc:docMk/>
            <pc:sldMk cId="1809632911" sldId="263"/>
            <ac:spMk id="31" creationId="{6080EB6E-D69F-43B1-91EC-75C303342580}"/>
          </ac:spMkLst>
        </pc:spChg>
        <pc:spChg chg="add del">
          <ac:chgData name="Guest User" userId="" providerId="Windows Live" clId="Web-{76357B31-FC1A-4E77-AE3E-B581E1D8E8BE}" dt="2021-12-27T14:08:30.295" v="25"/>
          <ac:spMkLst>
            <pc:docMk/>
            <pc:sldMk cId="1809632911" sldId="263"/>
            <ac:spMk id="33" creationId="{21BA816A-EE68-4A96-BA05-73303B2F4FE7}"/>
          </ac:spMkLst>
        </pc:spChg>
        <pc:spChg chg="add del">
          <ac:chgData name="Guest User" userId="" providerId="Windows Live" clId="Web-{76357B31-FC1A-4E77-AE3E-B581E1D8E8BE}" dt="2021-12-27T14:08:30.295" v="25"/>
          <ac:spMkLst>
            <pc:docMk/>
            <pc:sldMk cId="1809632911" sldId="263"/>
            <ac:spMk id="35" creationId="{22A94CDB-5D63-4C75-9CB6-6C18CDF372F0}"/>
          </ac:spMkLst>
        </pc:spChg>
        <pc:spChg chg="add del">
          <ac:chgData name="Guest User" userId="" providerId="Windows Live" clId="Web-{76357B31-FC1A-4E77-AE3E-B581E1D8E8BE}" dt="2021-12-27T14:38:41.853" v="227"/>
          <ac:spMkLst>
            <pc:docMk/>
            <pc:sldMk cId="1809632911" sldId="263"/>
            <ac:spMk id="37" creationId="{E03BF673-8C68-4092-BF1B-53C57EFEC21F}"/>
          </ac:spMkLst>
        </pc:spChg>
        <pc:spChg chg="add del">
          <ac:chgData name="Guest User" userId="" providerId="Windows Live" clId="Web-{76357B31-FC1A-4E77-AE3E-B581E1D8E8BE}" dt="2021-12-27T14:38:41.853" v="227"/>
          <ac:spMkLst>
            <pc:docMk/>
            <pc:sldMk cId="1809632911" sldId="263"/>
            <ac:spMk id="38" creationId="{B1BDB70B-F0E6-4867-818F-C582494FB6D6}"/>
          </ac:spMkLst>
        </pc:spChg>
        <pc:spChg chg="add del">
          <ac:chgData name="Guest User" userId="" providerId="Windows Live" clId="Web-{76357B31-FC1A-4E77-AE3E-B581E1D8E8BE}" dt="2021-12-27T14:36:26.631" v="207"/>
          <ac:spMkLst>
            <pc:docMk/>
            <pc:sldMk cId="1809632911" sldId="263"/>
            <ac:spMk id="39" creationId="{99CAC3B1-4879-424D-8F15-206277196159}"/>
          </ac:spMkLst>
        </pc:spChg>
        <pc:spChg chg="add del">
          <ac:chgData name="Guest User" userId="" providerId="Windows Live" clId="Web-{76357B31-FC1A-4E77-AE3E-B581E1D8E8BE}" dt="2021-12-27T14:36:26.631" v="207"/>
          <ac:spMkLst>
            <pc:docMk/>
            <pc:sldMk cId="1809632911" sldId="263"/>
            <ac:spMk id="41" creationId="{E34CC1C8-EBDD-4AEA-83E6-B27575B62E2E}"/>
          </ac:spMkLst>
        </pc:spChg>
        <pc:spChg chg="add del">
          <ac:chgData name="Guest User" userId="" providerId="Windows Live" clId="Web-{76357B31-FC1A-4E77-AE3E-B581E1D8E8BE}" dt="2021-12-27T14:36:26.631" v="207"/>
          <ac:spMkLst>
            <pc:docMk/>
            <pc:sldMk cId="1809632911" sldId="263"/>
            <ac:spMk id="43" creationId="{D6B38644-B85D-4211-9526-5B4C2A662BF7}"/>
          </ac:spMkLst>
        </pc:spChg>
        <pc:spChg chg="add del">
          <ac:chgData name="Guest User" userId="" providerId="Windows Live" clId="Web-{76357B31-FC1A-4E77-AE3E-B581E1D8E8BE}" dt="2021-12-27T14:36:26.631" v="207"/>
          <ac:spMkLst>
            <pc:docMk/>
            <pc:sldMk cId="1809632911" sldId="263"/>
            <ac:spMk id="45" creationId="{8A8B2820-6B8F-4C19-BFC5-D28EE44E54CB}"/>
          </ac:spMkLst>
        </pc:spChg>
        <pc:spChg chg="add del">
          <ac:chgData name="Guest User" userId="" providerId="Windows Live" clId="Web-{76357B31-FC1A-4E77-AE3E-B581E1D8E8BE}" dt="2021-12-27T14:36:26.631" v="207"/>
          <ac:spMkLst>
            <pc:docMk/>
            <pc:sldMk cId="1809632911" sldId="263"/>
            <ac:spMk id="47" creationId="{DCA45AB7-441E-40A8-A98B-557D68F48A48}"/>
          </ac:spMkLst>
        </pc:spChg>
        <pc:spChg chg="add del">
          <ac:chgData name="Guest User" userId="" providerId="Windows Live" clId="Web-{76357B31-FC1A-4E77-AE3E-B581E1D8E8BE}" dt="2021-12-27T14:36:18.928" v="205"/>
          <ac:spMkLst>
            <pc:docMk/>
            <pc:sldMk cId="1809632911" sldId="263"/>
            <ac:spMk id="48" creationId="{424EB265-F02F-4B59-A508-C6EB995F2183}"/>
          </ac:spMkLst>
        </pc:spChg>
        <pc:spChg chg="add del">
          <ac:chgData name="Guest User" userId="" providerId="Windows Live" clId="Web-{76357B31-FC1A-4E77-AE3E-B581E1D8E8BE}" dt="2021-12-27T14:36:26.631" v="207"/>
          <ac:spMkLst>
            <pc:docMk/>
            <pc:sldMk cId="1809632911" sldId="263"/>
            <ac:spMk id="49" creationId="{5F516030-4F00-4C48-AD93-91EFA17A1AC3}"/>
          </ac:spMkLst>
        </pc:spChg>
        <pc:spChg chg="add del">
          <ac:chgData name="Guest User" userId="" providerId="Windows Live" clId="Web-{76357B31-FC1A-4E77-AE3E-B581E1D8E8BE}" dt="2021-12-27T14:36:26.631" v="207"/>
          <ac:spMkLst>
            <pc:docMk/>
            <pc:sldMk cId="1809632911" sldId="263"/>
            <ac:spMk id="51" creationId="{5820085E-2582-4A95-98EE-45DFFD5C017C}"/>
          </ac:spMkLst>
        </pc:spChg>
        <pc:grpChg chg="add del">
          <ac:chgData name="Guest User" userId="" providerId="Windows Live" clId="Web-{76357B31-FC1A-4E77-AE3E-B581E1D8E8BE}" dt="2021-12-27T14:08:30.295" v="26"/>
          <ac:grpSpMkLst>
            <pc:docMk/>
            <pc:sldMk cId="1809632911" sldId="263"/>
            <ac:grpSpMk id="6" creationId="{4B8492CB-DFBA-4A82-9778-F21493DA36C1}"/>
          </ac:grpSpMkLst>
        </pc:grpChg>
        <pc:grpChg chg="add del">
          <ac:chgData name="Guest User" userId="" providerId="Windows Live" clId="Web-{76357B31-FC1A-4E77-AE3E-B581E1D8E8BE}" dt="2021-12-27T14:07:57.372" v="20"/>
          <ac:grpSpMkLst>
            <pc:docMk/>
            <pc:sldMk cId="1809632911" sldId="263"/>
            <ac:grpSpMk id="12" creationId="{1E52C707-F508-47B5-8864-8CC3EE0F030B}"/>
          </ac:grpSpMkLst>
        </pc:grpChg>
        <pc:grpChg chg="add del">
          <ac:chgData name="Guest User" userId="" providerId="Windows Live" clId="Web-{76357B31-FC1A-4E77-AE3E-B581E1D8E8BE}" dt="2021-12-27T14:36:26.647" v="208"/>
          <ac:grpSpMkLst>
            <pc:docMk/>
            <pc:sldMk cId="1809632911" sldId="263"/>
            <ac:grpSpMk id="22" creationId="{4B8492CB-DFBA-4A82-9778-F21493DA36C1}"/>
          </ac:grpSpMkLst>
        </pc:grpChg>
        <pc:grpChg chg="add del">
          <ac:chgData name="Guest User" userId="" providerId="Windows Live" clId="Web-{76357B31-FC1A-4E77-AE3E-B581E1D8E8BE}" dt="2021-12-27T14:08:22.029" v="23"/>
          <ac:grpSpMkLst>
            <pc:docMk/>
            <pc:sldMk cId="1809632911" sldId="263"/>
            <ac:grpSpMk id="23" creationId="{BAACB4EA-FD87-4345-AC16-8265F9596779}"/>
          </ac:grpSpMkLst>
        </pc:grpChg>
        <pc:grpChg chg="add del">
          <ac:chgData name="Guest User" userId="" providerId="Windows Live" clId="Web-{76357B31-FC1A-4E77-AE3E-B581E1D8E8BE}" dt="2021-12-27T14:36:18.928" v="205"/>
          <ac:grpSpMkLst>
            <pc:docMk/>
            <pc:sldMk cId="1809632911" sldId="263"/>
            <ac:grpSpMk id="40" creationId="{D6BA167A-D3C3-4EE8-8B5E-13679208725E}"/>
          </ac:grpSpMkLst>
        </pc:grpChg>
        <pc:grpChg chg="add del">
          <ac:chgData name="Guest User" userId="" providerId="Windows Live" clId="Web-{76357B31-FC1A-4E77-AE3E-B581E1D8E8BE}" dt="2021-12-27T14:38:41.853" v="227"/>
          <ac:grpSpMkLst>
            <pc:docMk/>
            <pc:sldMk cId="1809632911" sldId="263"/>
            <ac:grpSpMk id="42" creationId="{1E52C707-F508-47B5-8864-8CC3EE0F030B}"/>
          </ac:grpSpMkLst>
        </pc:grpChg>
        <pc:grpChg chg="add del">
          <ac:chgData name="Guest User" userId="" providerId="Windows Live" clId="Web-{76357B31-FC1A-4E77-AE3E-B581E1D8E8BE}" dt="2021-12-27T14:36:18.928" v="205"/>
          <ac:grpSpMkLst>
            <pc:docMk/>
            <pc:sldMk cId="1809632911" sldId="263"/>
            <ac:grpSpMk id="50" creationId="{2C998072-124D-48E2-A6E2-8F1E8ED837F6}"/>
          </ac:grpSpMkLst>
        </pc:grpChg>
        <pc:grpChg chg="add del">
          <ac:chgData name="Guest User" userId="" providerId="Windows Live" clId="Web-{76357B31-FC1A-4E77-AE3E-B581E1D8E8BE}" dt="2021-12-27T14:36:18.928" v="205"/>
          <ac:grpSpMkLst>
            <pc:docMk/>
            <pc:sldMk cId="1809632911" sldId="263"/>
            <ac:grpSpMk id="54" creationId="{7C1932C4-6593-4E91-A419-A6DD5ACF2AA1}"/>
          </ac:grpSpMkLst>
        </pc:grpChg>
        <pc:grpChg chg="add">
          <ac:chgData name="Guest User" userId="" providerId="Windows Live" clId="Web-{76357B31-FC1A-4E77-AE3E-B581E1D8E8BE}" dt="2021-12-27T14:38:41.853" v="227"/>
          <ac:grpSpMkLst>
            <pc:docMk/>
            <pc:sldMk cId="1809632911" sldId="263"/>
            <ac:grpSpMk id="61" creationId="{D6BA167A-D3C3-4EE8-8B5E-13679208725E}"/>
          </ac:grpSpMkLst>
        </pc:grpChg>
        <pc:picChg chg="add mod modCrop">
          <ac:chgData name="Guest User" userId="" providerId="Windows Live" clId="Web-{76357B31-FC1A-4E77-AE3E-B581E1D8E8BE}" dt="2021-12-27T14:43:15.469" v="275"/>
          <ac:picMkLst>
            <pc:docMk/>
            <pc:sldMk cId="1809632911" sldId="263"/>
            <ac:picMk id="4" creationId="{A70BE14E-8C88-4548-948C-39DE21679599}"/>
          </ac:picMkLst>
        </pc:picChg>
        <pc:picChg chg="add del">
          <ac:chgData name="Guest User" userId="" providerId="Windows Live" clId="Web-{76357B31-FC1A-4E77-AE3E-B581E1D8E8BE}" dt="2021-12-27T14:36:18.928" v="205"/>
          <ac:picMkLst>
            <pc:docMk/>
            <pc:sldMk cId="1809632911" sldId="263"/>
            <ac:picMk id="36" creationId="{5D42CE46-9E9B-4723-A980-699A4FDB7D9A}"/>
          </ac:picMkLst>
        </pc:picChg>
      </pc:sldChg>
      <pc:sldChg chg="add del replId">
        <pc:chgData name="Guest User" userId="" providerId="Windows Live" clId="Web-{76357B31-FC1A-4E77-AE3E-B581E1D8E8BE}" dt="2021-12-27T14:11:17.486" v="42"/>
        <pc:sldMkLst>
          <pc:docMk/>
          <pc:sldMk cId="2003102822" sldId="264"/>
        </pc:sldMkLst>
      </pc:sldChg>
      <pc:sldChg chg="addSp delSp modSp new del mod setBg">
        <pc:chgData name="Guest User" userId="" providerId="Windows Live" clId="Web-{76357B31-FC1A-4E77-AE3E-B581E1D8E8BE}" dt="2021-12-27T14:23:54.395" v="129"/>
        <pc:sldMkLst>
          <pc:docMk/>
          <pc:sldMk cId="2648142539" sldId="264"/>
        </pc:sldMkLst>
        <pc:spChg chg="mod">
          <ac:chgData name="Guest User" userId="" providerId="Windows Live" clId="Web-{76357B31-FC1A-4E77-AE3E-B581E1D8E8BE}" dt="2021-12-27T14:23:34.785" v="127"/>
          <ac:spMkLst>
            <pc:docMk/>
            <pc:sldMk cId="2648142539" sldId="264"/>
            <ac:spMk id="2" creationId="{84B6DE83-B2D3-4D46-B7CD-2A7C0CF79839}"/>
          </ac:spMkLst>
        </pc:spChg>
        <pc:spChg chg="add del">
          <ac:chgData name="Guest User" userId="" providerId="Windows Live" clId="Web-{76357B31-FC1A-4E77-AE3E-B581E1D8E8BE}" dt="2021-12-27T14:23:03.956" v="123"/>
          <ac:spMkLst>
            <pc:docMk/>
            <pc:sldMk cId="2648142539" sldId="264"/>
            <ac:spMk id="3" creationId="{CBB0C5D1-5447-40C4-97AA-4D2DB5702E1E}"/>
          </ac:spMkLst>
        </pc:spChg>
        <pc:spChg chg="add del">
          <ac:chgData name="Guest User" userId="" providerId="Windows Live" clId="Web-{76357B31-FC1A-4E77-AE3E-B581E1D8E8BE}" dt="2021-12-27T14:23:34.785" v="127"/>
          <ac:spMkLst>
            <pc:docMk/>
            <pc:sldMk cId="2648142539" sldId="264"/>
            <ac:spMk id="7" creationId="{573F9D11-20BD-4755-B131-A5F531520EC5}"/>
          </ac:spMkLst>
        </pc:spChg>
        <pc:spChg chg="add del">
          <ac:chgData name="Guest User" userId="" providerId="Windows Live" clId="Web-{76357B31-FC1A-4E77-AE3E-B581E1D8E8BE}" dt="2021-12-27T14:23:34.785" v="127"/>
          <ac:spMkLst>
            <pc:docMk/>
            <pc:sldMk cId="2648142539" sldId="264"/>
            <ac:spMk id="16" creationId="{8EB90C4A-98AE-4031-9ED8-4063AF8985A6}"/>
          </ac:spMkLst>
        </pc:spChg>
        <pc:spChg chg="add del">
          <ac:chgData name="Guest User" userId="" providerId="Windows Live" clId="Web-{76357B31-FC1A-4E77-AE3E-B581E1D8E8BE}" dt="2021-12-27T14:23:03.925" v="122"/>
          <ac:spMkLst>
            <pc:docMk/>
            <pc:sldMk cId="2648142539" sldId="264"/>
            <ac:spMk id="17" creationId="{573F9D11-20BD-4755-B131-A5F531520EC5}"/>
          </ac:spMkLst>
        </pc:spChg>
        <pc:spChg chg="add del">
          <ac:chgData name="Guest User" userId="" providerId="Windows Live" clId="Web-{76357B31-FC1A-4E77-AE3E-B581E1D8E8BE}" dt="2021-12-27T14:23:03.925" v="122"/>
          <ac:spMkLst>
            <pc:docMk/>
            <pc:sldMk cId="2648142539" sldId="264"/>
            <ac:spMk id="19" creationId="{8EB90C4A-98AE-4031-9ED8-4063AF8985A6}"/>
          </ac:spMkLst>
        </pc:spChg>
        <pc:spChg chg="add">
          <ac:chgData name="Guest User" userId="" providerId="Windows Live" clId="Web-{76357B31-FC1A-4E77-AE3E-B581E1D8E8BE}" dt="2021-12-27T14:23:34.785" v="127"/>
          <ac:spMkLst>
            <pc:docMk/>
            <pc:sldMk cId="2648142539" sldId="264"/>
            <ac:spMk id="40" creationId="{E9DDD80A-901E-4334-B2FE-674ED603FC47}"/>
          </ac:spMkLst>
        </pc:spChg>
        <pc:grpChg chg="add del">
          <ac:chgData name="Guest User" userId="" providerId="Windows Live" clId="Web-{76357B31-FC1A-4E77-AE3E-B581E1D8E8BE}" dt="2021-12-27T14:23:34.785" v="127"/>
          <ac:grpSpMkLst>
            <pc:docMk/>
            <pc:sldMk cId="2648142539" sldId="264"/>
            <ac:grpSpMk id="6" creationId="{D6BA167A-D3C3-4EE8-8B5E-13679208725E}"/>
          </ac:grpSpMkLst>
        </pc:grpChg>
        <pc:grpChg chg="add del">
          <ac:chgData name="Guest User" userId="" providerId="Windows Live" clId="Web-{76357B31-FC1A-4E77-AE3E-B581E1D8E8BE}" dt="2021-12-27T14:23:03.925" v="122"/>
          <ac:grpSpMkLst>
            <pc:docMk/>
            <pc:sldMk cId="2648142539" sldId="264"/>
            <ac:grpSpMk id="9" creationId="{D6BA167A-D3C3-4EE8-8B5E-13679208725E}"/>
          </ac:grpSpMkLst>
        </pc:grpChg>
        <pc:grpChg chg="add del">
          <ac:chgData name="Guest User" userId="" providerId="Windows Live" clId="Web-{76357B31-FC1A-4E77-AE3E-B581E1D8E8BE}" dt="2021-12-27T14:23:34.785" v="127"/>
          <ac:grpSpMkLst>
            <pc:docMk/>
            <pc:sldMk cId="2648142539" sldId="264"/>
            <ac:grpSpMk id="18" creationId="{D763F840-D9FC-4A00-AD5E-A92B1469D253}"/>
          </ac:grpSpMkLst>
        </pc:grpChg>
        <pc:grpChg chg="add del">
          <ac:chgData name="Guest User" userId="" providerId="Windows Live" clId="Web-{76357B31-FC1A-4E77-AE3E-B581E1D8E8BE}" dt="2021-12-27T14:23:03.925" v="122"/>
          <ac:grpSpMkLst>
            <pc:docMk/>
            <pc:sldMk cId="2648142539" sldId="264"/>
            <ac:grpSpMk id="21" creationId="{D763F840-D9FC-4A00-AD5E-A92B1469D253}"/>
          </ac:grpSpMkLst>
        </pc:grpChg>
        <pc:grpChg chg="add">
          <ac:chgData name="Guest User" userId="" providerId="Windows Live" clId="Web-{76357B31-FC1A-4E77-AE3E-B581E1D8E8BE}" dt="2021-12-27T14:23:34.785" v="127"/>
          <ac:grpSpMkLst>
            <pc:docMk/>
            <pc:sldMk cId="2648142539" sldId="264"/>
            <ac:grpSpMk id="32" creationId="{C4DBDFA9-08EB-4D7B-A78D-C55FA0411538}"/>
          </ac:grpSpMkLst>
        </pc:grpChg>
        <pc:picChg chg="add del">
          <ac:chgData name="Guest User" userId="" providerId="Windows Live" clId="Web-{76357B31-FC1A-4E77-AE3E-B581E1D8E8BE}" dt="2021-12-27T14:23:03.925" v="122"/>
          <ac:picMkLst>
            <pc:docMk/>
            <pc:sldMk cId="2648142539" sldId="264"/>
            <ac:picMk id="5" creationId="{704A88BA-71B9-4A93-AB54-A745D82871A1}"/>
          </ac:picMkLst>
        </pc:picChg>
        <pc:picChg chg="add mod ord">
          <ac:chgData name="Guest User" userId="" providerId="Windows Live" clId="Web-{76357B31-FC1A-4E77-AE3E-B581E1D8E8BE}" dt="2021-12-27T14:23:34.785" v="127"/>
          <ac:picMkLst>
            <pc:docMk/>
            <pc:sldMk cId="2648142539" sldId="264"/>
            <ac:picMk id="8" creationId="{A2C73EC5-5D33-4427-A134-FDB5EBB290A3}"/>
          </ac:picMkLst>
        </pc:picChg>
      </pc:sldChg>
      <pc:sldChg chg="addSp delSp modSp add replId">
        <pc:chgData name="Guest User" userId="" providerId="Windows Live" clId="Web-{76357B31-FC1A-4E77-AE3E-B581E1D8E8BE}" dt="2021-12-27T14:44:01.533" v="278"/>
        <pc:sldMkLst>
          <pc:docMk/>
          <pc:sldMk cId="65306258" sldId="265"/>
        </pc:sldMkLst>
        <pc:spChg chg="mod">
          <ac:chgData name="Guest User" userId="" providerId="Windows Live" clId="Web-{76357B31-FC1A-4E77-AE3E-B581E1D8E8BE}" dt="2021-12-27T14:44:01.533" v="278"/>
          <ac:spMkLst>
            <pc:docMk/>
            <pc:sldMk cId="65306258" sldId="265"/>
            <ac:spMk id="2" creationId="{3B0425CC-C7BC-48BE-8B03-1FE8CE24492E}"/>
          </ac:spMkLst>
        </pc:spChg>
        <pc:spChg chg="mod">
          <ac:chgData name="Guest User" userId="" providerId="Windows Live" clId="Web-{76357B31-FC1A-4E77-AE3E-B581E1D8E8BE}" dt="2021-12-27T14:44:01.533" v="278"/>
          <ac:spMkLst>
            <pc:docMk/>
            <pc:sldMk cId="65306258" sldId="265"/>
            <ac:spMk id="3" creationId="{289C8169-2B2C-43B9-BA7C-5BBD79716BA2}"/>
          </ac:spMkLst>
        </pc:spChg>
        <pc:spChg chg="add del">
          <ac:chgData name="Guest User" userId="" providerId="Windows Live" clId="Web-{76357B31-FC1A-4E77-AE3E-B581E1D8E8BE}" dt="2021-12-27T14:44:01.533" v="278"/>
          <ac:spMkLst>
            <pc:docMk/>
            <pc:sldMk cId="65306258" sldId="265"/>
            <ac:spMk id="69" creationId="{6AD30037-67ED-4367-9BE0-45787510BF13}"/>
          </ac:spMkLst>
        </pc:spChg>
        <pc:spChg chg="add del">
          <ac:chgData name="Guest User" userId="" providerId="Windows Live" clId="Web-{76357B31-FC1A-4E77-AE3E-B581E1D8E8BE}" dt="2021-12-27T14:44:01.533" v="278"/>
          <ac:spMkLst>
            <pc:docMk/>
            <pc:sldMk cId="65306258" sldId="265"/>
            <ac:spMk id="82" creationId="{E5B4F647-1F29-4FE8-A8B0-8BC30BA73D75}"/>
          </ac:spMkLst>
        </pc:spChg>
        <pc:spChg chg="add del">
          <ac:chgData name="Guest User" userId="" providerId="Windows Live" clId="Web-{76357B31-FC1A-4E77-AE3E-B581E1D8E8BE}" dt="2021-12-27T14:44:01.533" v="278"/>
          <ac:spMkLst>
            <pc:docMk/>
            <pc:sldMk cId="65306258" sldId="265"/>
            <ac:spMk id="84" creationId="{8CB25011-AC31-40E8-AD18-B6BEF6630D94}"/>
          </ac:spMkLst>
        </pc:spChg>
        <pc:grpChg chg="del">
          <ac:chgData name="Guest User" userId="" providerId="Windows Live" clId="Web-{76357B31-FC1A-4E77-AE3E-B581E1D8E8BE}" dt="2021-12-27T14:23:59.989" v="130"/>
          <ac:grpSpMkLst>
            <pc:docMk/>
            <pc:sldMk cId="65306258" sldId="265"/>
            <ac:grpSpMk id="56" creationId="{2DAE90E3-8F91-4218-8153-F632799FB076}"/>
          </ac:grpSpMkLst>
        </pc:grpChg>
        <pc:grpChg chg="add del">
          <ac:chgData name="Guest User" userId="" providerId="Windows Live" clId="Web-{76357B31-FC1A-4E77-AE3E-B581E1D8E8BE}" dt="2021-12-27T14:44:01.533" v="278"/>
          <ac:grpSpMkLst>
            <pc:docMk/>
            <pc:sldMk cId="65306258" sldId="265"/>
            <ac:grpSpMk id="71" creationId="{50841A4E-5BC1-44B4-83CF-D524E8AEAD64}"/>
          </ac:grpSpMkLst>
        </pc:grpChg>
        <pc:grpChg chg="add del">
          <ac:chgData name="Guest User" userId="" providerId="Windows Live" clId="Web-{76357B31-FC1A-4E77-AE3E-B581E1D8E8BE}" dt="2021-12-27T14:44:01.533" v="278"/>
          <ac:grpSpMkLst>
            <pc:docMk/>
            <pc:sldMk cId="65306258" sldId="265"/>
            <ac:grpSpMk id="86" creationId="{4F0DEC84-2F43-43F9-9338-550212E2AE97}"/>
          </ac:grpSpMkLst>
        </pc:grpChg>
        <pc:picChg chg="mod">
          <ac:chgData name="Guest User" userId="" providerId="Windows Live" clId="Web-{76357B31-FC1A-4E77-AE3E-B581E1D8E8BE}" dt="2021-12-27T14:44:01.533" v="278"/>
          <ac:picMkLst>
            <pc:docMk/>
            <pc:sldMk cId="65306258" sldId="265"/>
            <ac:picMk id="7" creationId="{1391286F-E8DD-42AE-BB61-846B43E68CC3}"/>
          </ac:picMkLst>
        </pc:picChg>
      </pc:sldChg>
    </pc:docChg>
  </pc:docChgLst>
  <pc:docChgLst>
    <pc:chgData name="Arzoo Jangra" userId="6e66882db058be4d" providerId="LiveId" clId="{2854EA49-A2EC-4A24-B39E-00F86BFD16D2}"/>
    <pc:docChg chg="modSld">
      <pc:chgData name="Arzoo Jangra" userId="6e66882db058be4d" providerId="LiveId" clId="{2854EA49-A2EC-4A24-B39E-00F86BFD16D2}" dt="2022-02-12T09:24:54.502" v="0"/>
      <pc:docMkLst>
        <pc:docMk/>
      </pc:docMkLst>
      <pc:sldChg chg="modTransition">
        <pc:chgData name="Arzoo Jangra" userId="6e66882db058be4d" providerId="LiveId" clId="{2854EA49-A2EC-4A24-B39E-00F86BFD16D2}" dt="2022-02-12T09:24:54.502" v="0"/>
        <pc:sldMkLst>
          <pc:docMk/>
          <pc:sldMk cId="3656384894" sldId="262"/>
        </pc:sldMkLst>
      </pc:sldChg>
    </pc:docChg>
  </pc:docChgLst>
  <pc:docChgLst>
    <pc:chgData name="Vidhi Khare" userId="cb0b2981e3b79195" providerId="Windows Live" clId="Web-{7ACF6B1D-C717-488B-8398-91DEB14E33B1}"/>
    <pc:docChg chg="addSld modSld sldOrd">
      <pc:chgData name="Vidhi Khare" userId="cb0b2981e3b79195" providerId="Windows Live" clId="Web-{7ACF6B1D-C717-488B-8398-91DEB14E33B1}" dt="2022-02-02T18:04:26.174" v="163" actId="20577"/>
      <pc:docMkLst>
        <pc:docMk/>
      </pc:docMkLst>
      <pc:sldChg chg="modSp">
        <pc:chgData name="Vidhi Khare" userId="cb0b2981e3b79195" providerId="Windows Live" clId="Web-{7ACF6B1D-C717-488B-8398-91DEB14E33B1}" dt="2022-02-02T18:04:26.174" v="163" actId="20577"/>
        <pc:sldMkLst>
          <pc:docMk/>
          <pc:sldMk cId="2687690144" sldId="299"/>
        </pc:sldMkLst>
        <pc:spChg chg="mod">
          <ac:chgData name="Vidhi Khare" userId="cb0b2981e3b79195" providerId="Windows Live" clId="Web-{7ACF6B1D-C717-488B-8398-91DEB14E33B1}" dt="2022-02-02T18:04:26.174" v="163" actId="20577"/>
          <ac:spMkLst>
            <pc:docMk/>
            <pc:sldMk cId="2687690144" sldId="299"/>
            <ac:spMk id="2" creationId="{3AB1CCD5-BEA3-4A46-8F95-BC00A6B055EF}"/>
          </ac:spMkLst>
        </pc:spChg>
        <pc:spChg chg="mod">
          <ac:chgData name="Vidhi Khare" userId="cb0b2981e3b79195" providerId="Windows Live" clId="Web-{7ACF6B1D-C717-488B-8398-91DEB14E33B1}" dt="2022-02-02T16:52:01.795" v="2" actId="20577"/>
          <ac:spMkLst>
            <pc:docMk/>
            <pc:sldMk cId="2687690144" sldId="299"/>
            <ac:spMk id="3" creationId="{5CBAE01F-8527-4968-BD94-67D3BA1BB2AB}"/>
          </ac:spMkLst>
        </pc:spChg>
      </pc:sldChg>
      <pc:sldChg chg="modSp new">
        <pc:chgData name="Vidhi Khare" userId="cb0b2981e3b79195" providerId="Windows Live" clId="Web-{7ACF6B1D-C717-488B-8398-91DEB14E33B1}" dt="2022-02-02T16:52:42.202" v="27" actId="20577"/>
        <pc:sldMkLst>
          <pc:docMk/>
          <pc:sldMk cId="1563273176" sldId="300"/>
        </pc:sldMkLst>
        <pc:spChg chg="mod">
          <ac:chgData name="Vidhi Khare" userId="cb0b2981e3b79195" providerId="Windows Live" clId="Web-{7ACF6B1D-C717-488B-8398-91DEB14E33B1}" dt="2022-02-02T16:52:42.202" v="27" actId="20577"/>
          <ac:spMkLst>
            <pc:docMk/>
            <pc:sldMk cId="1563273176" sldId="300"/>
            <ac:spMk id="2" creationId="{9CE95CCC-7616-4B52-9A68-E31FF5712DDA}"/>
          </ac:spMkLst>
        </pc:spChg>
      </pc:sldChg>
      <pc:sldChg chg="modSp new">
        <pc:chgData name="Vidhi Khare" userId="cb0b2981e3b79195" providerId="Windows Live" clId="Web-{7ACF6B1D-C717-488B-8398-91DEB14E33B1}" dt="2022-02-02T16:58:30.115" v="92" actId="20577"/>
        <pc:sldMkLst>
          <pc:docMk/>
          <pc:sldMk cId="1268390410" sldId="301"/>
        </pc:sldMkLst>
        <pc:spChg chg="mod">
          <ac:chgData name="Vidhi Khare" userId="cb0b2981e3b79195" providerId="Windows Live" clId="Web-{7ACF6B1D-C717-488B-8398-91DEB14E33B1}" dt="2022-02-02T16:58:30.115" v="92" actId="20577"/>
          <ac:spMkLst>
            <pc:docMk/>
            <pc:sldMk cId="1268390410" sldId="301"/>
            <ac:spMk id="2" creationId="{0CD40C65-1145-449A-8C4C-D6C0A2B9D443}"/>
          </ac:spMkLst>
        </pc:spChg>
      </pc:sldChg>
      <pc:sldChg chg="modSp add replId">
        <pc:chgData name="Vidhi Khare" userId="cb0b2981e3b79195" providerId="Windows Live" clId="Web-{7ACF6B1D-C717-488B-8398-91DEB14E33B1}" dt="2022-02-02T16:56:26.816" v="36" actId="20577"/>
        <pc:sldMkLst>
          <pc:docMk/>
          <pc:sldMk cId="3513619840" sldId="302"/>
        </pc:sldMkLst>
        <pc:spChg chg="mod">
          <ac:chgData name="Vidhi Khare" userId="cb0b2981e3b79195" providerId="Windows Live" clId="Web-{7ACF6B1D-C717-488B-8398-91DEB14E33B1}" dt="2022-02-02T16:56:26.816" v="36" actId="20577"/>
          <ac:spMkLst>
            <pc:docMk/>
            <pc:sldMk cId="3513619840" sldId="302"/>
            <ac:spMk id="2" creationId="{9CE95CCC-7616-4B52-9A68-E31FF5712DDA}"/>
          </ac:spMkLst>
        </pc:spChg>
      </pc:sldChg>
      <pc:sldChg chg="modSp add replId">
        <pc:chgData name="Vidhi Khare" userId="cb0b2981e3b79195" providerId="Windows Live" clId="Web-{7ACF6B1D-C717-488B-8398-91DEB14E33B1}" dt="2022-02-02T16:56:31.222" v="40" actId="20577"/>
        <pc:sldMkLst>
          <pc:docMk/>
          <pc:sldMk cId="1598090190" sldId="303"/>
        </pc:sldMkLst>
        <pc:spChg chg="mod">
          <ac:chgData name="Vidhi Khare" userId="cb0b2981e3b79195" providerId="Windows Live" clId="Web-{7ACF6B1D-C717-488B-8398-91DEB14E33B1}" dt="2022-02-02T16:56:31.222" v="40" actId="20577"/>
          <ac:spMkLst>
            <pc:docMk/>
            <pc:sldMk cId="1598090190" sldId="303"/>
            <ac:spMk id="2" creationId="{9CE95CCC-7616-4B52-9A68-E31FF5712DDA}"/>
          </ac:spMkLst>
        </pc:spChg>
      </pc:sldChg>
      <pc:sldChg chg="modSp add replId">
        <pc:chgData name="Vidhi Khare" userId="cb0b2981e3b79195" providerId="Windows Live" clId="Web-{7ACF6B1D-C717-488B-8398-91DEB14E33B1}" dt="2022-02-02T16:56:35.910" v="45" actId="20577"/>
        <pc:sldMkLst>
          <pc:docMk/>
          <pc:sldMk cId="332956949" sldId="304"/>
        </pc:sldMkLst>
        <pc:spChg chg="mod">
          <ac:chgData name="Vidhi Khare" userId="cb0b2981e3b79195" providerId="Windows Live" clId="Web-{7ACF6B1D-C717-488B-8398-91DEB14E33B1}" dt="2022-02-02T16:56:35.910" v="45" actId="20577"/>
          <ac:spMkLst>
            <pc:docMk/>
            <pc:sldMk cId="332956949" sldId="304"/>
            <ac:spMk id="2" creationId="{9CE95CCC-7616-4B52-9A68-E31FF5712DDA}"/>
          </ac:spMkLst>
        </pc:spChg>
      </pc:sldChg>
      <pc:sldChg chg="modSp add replId">
        <pc:chgData name="Vidhi Khare" userId="cb0b2981e3b79195" providerId="Windows Live" clId="Web-{7ACF6B1D-C717-488B-8398-91DEB14E33B1}" dt="2022-02-02T16:56:42.707" v="49" actId="20577"/>
        <pc:sldMkLst>
          <pc:docMk/>
          <pc:sldMk cId="2462436359" sldId="305"/>
        </pc:sldMkLst>
        <pc:spChg chg="mod">
          <ac:chgData name="Vidhi Khare" userId="cb0b2981e3b79195" providerId="Windows Live" clId="Web-{7ACF6B1D-C717-488B-8398-91DEB14E33B1}" dt="2022-02-02T16:56:42.707" v="49" actId="20577"/>
          <ac:spMkLst>
            <pc:docMk/>
            <pc:sldMk cId="2462436359" sldId="305"/>
            <ac:spMk id="2" creationId="{9CE95CCC-7616-4B52-9A68-E31FF5712DDA}"/>
          </ac:spMkLst>
        </pc:spChg>
      </pc:sldChg>
      <pc:sldChg chg="modSp add ord replId">
        <pc:chgData name="Vidhi Khare" userId="cb0b2981e3b79195" providerId="Windows Live" clId="Web-{7ACF6B1D-C717-488B-8398-91DEB14E33B1}" dt="2022-02-02T16:56:57.098" v="55" actId="20577"/>
        <pc:sldMkLst>
          <pc:docMk/>
          <pc:sldMk cId="3304830863" sldId="306"/>
        </pc:sldMkLst>
        <pc:spChg chg="mod">
          <ac:chgData name="Vidhi Khare" userId="cb0b2981e3b79195" providerId="Windows Live" clId="Web-{7ACF6B1D-C717-488B-8398-91DEB14E33B1}" dt="2022-02-02T16:56:57.098" v="55" actId="20577"/>
          <ac:spMkLst>
            <pc:docMk/>
            <pc:sldMk cId="3304830863" sldId="306"/>
            <ac:spMk id="2" creationId="{9CE95CCC-7616-4B52-9A68-E31FF5712DDA}"/>
          </ac:spMkLst>
        </pc:spChg>
      </pc:sldChg>
      <pc:sldChg chg="modSp new">
        <pc:chgData name="Vidhi Khare" userId="cb0b2981e3b79195" providerId="Windows Live" clId="Web-{7ACF6B1D-C717-488B-8398-91DEB14E33B1}" dt="2022-02-02T17:57:59.789" v="121" actId="20577"/>
        <pc:sldMkLst>
          <pc:docMk/>
          <pc:sldMk cId="78647719" sldId="307"/>
        </pc:sldMkLst>
        <pc:spChg chg="mod">
          <ac:chgData name="Vidhi Khare" userId="cb0b2981e3b79195" providerId="Windows Live" clId="Web-{7ACF6B1D-C717-488B-8398-91DEB14E33B1}" dt="2022-02-02T17:57:59.789" v="121" actId="20577"/>
          <ac:spMkLst>
            <pc:docMk/>
            <pc:sldMk cId="78647719" sldId="307"/>
            <ac:spMk id="2" creationId="{FD4F8470-E81E-4498-9E53-12869D534478}"/>
          </ac:spMkLst>
        </pc:spChg>
      </pc:sldChg>
      <pc:sldChg chg="modSp new">
        <pc:chgData name="Vidhi Khare" userId="cb0b2981e3b79195" providerId="Windows Live" clId="Web-{7ACF6B1D-C717-488B-8398-91DEB14E33B1}" dt="2022-02-02T17:58:08.305" v="129" actId="20577"/>
        <pc:sldMkLst>
          <pc:docMk/>
          <pc:sldMk cId="426603425" sldId="308"/>
        </pc:sldMkLst>
        <pc:spChg chg="mod">
          <ac:chgData name="Vidhi Khare" userId="cb0b2981e3b79195" providerId="Windows Live" clId="Web-{7ACF6B1D-C717-488B-8398-91DEB14E33B1}" dt="2022-02-02T17:58:08.305" v="129" actId="20577"/>
          <ac:spMkLst>
            <pc:docMk/>
            <pc:sldMk cId="426603425" sldId="308"/>
            <ac:spMk id="2" creationId="{B9575F5C-EC84-44EB-924D-474976C730F7}"/>
          </ac:spMkLst>
        </pc:spChg>
      </pc:sldChg>
      <pc:sldChg chg="modSp new">
        <pc:chgData name="Vidhi Khare" userId="cb0b2981e3b79195" providerId="Windows Live" clId="Web-{7ACF6B1D-C717-488B-8398-91DEB14E33B1}" dt="2022-02-02T18:04:11.033" v="160" actId="20577"/>
        <pc:sldMkLst>
          <pc:docMk/>
          <pc:sldMk cId="996515526" sldId="309"/>
        </pc:sldMkLst>
        <pc:spChg chg="mod">
          <ac:chgData name="Vidhi Khare" userId="cb0b2981e3b79195" providerId="Windows Live" clId="Web-{7ACF6B1D-C717-488B-8398-91DEB14E33B1}" dt="2022-02-02T18:04:11.033" v="160" actId="20577"/>
          <ac:spMkLst>
            <pc:docMk/>
            <pc:sldMk cId="996515526" sldId="309"/>
            <ac:spMk id="3" creationId="{30E470B0-AED4-431D-B86B-711538B5E007}"/>
          </ac:spMkLst>
        </pc:spChg>
      </pc:sldChg>
    </pc:docChg>
  </pc:docChgLst>
  <pc:docChgLst>
    <pc:chgData name="Guest User" providerId="Windows Live" clId="Web-{743C2EB8-9454-44B0-B284-B744EEFC1EE5}"/>
    <pc:docChg chg="addSld delSld modSld">
      <pc:chgData name="Guest User" userId="" providerId="Windows Live" clId="Web-{743C2EB8-9454-44B0-B284-B744EEFC1EE5}" dt="2022-01-08T15:59:29.371" v="653" actId="20577"/>
      <pc:docMkLst>
        <pc:docMk/>
      </pc:docMkLst>
      <pc:sldChg chg="addSp delSp modSp">
        <pc:chgData name="Guest User" userId="" providerId="Windows Live" clId="Web-{743C2EB8-9454-44B0-B284-B744EEFC1EE5}" dt="2022-01-08T15:57:20.916" v="644" actId="20577"/>
        <pc:sldMkLst>
          <pc:docMk/>
          <pc:sldMk cId="188143453" sldId="261"/>
        </pc:sldMkLst>
        <pc:spChg chg="add mod">
          <ac:chgData name="Guest User" userId="" providerId="Windows Live" clId="Web-{743C2EB8-9454-44B0-B284-B744EEFC1EE5}" dt="2022-01-08T15:57:20.916" v="644" actId="20577"/>
          <ac:spMkLst>
            <pc:docMk/>
            <pc:sldMk cId="188143453" sldId="261"/>
            <ac:spMk id="13" creationId="{B848F548-0260-4654-A92D-2F29E57FC668}"/>
          </ac:spMkLst>
        </pc:spChg>
        <pc:graphicFrameChg chg="del">
          <ac:chgData name="Guest User" userId="" providerId="Windows Live" clId="Web-{743C2EB8-9454-44B0-B284-B744EEFC1EE5}" dt="2022-01-08T15:12:56.502" v="0"/>
          <ac:graphicFrameMkLst>
            <pc:docMk/>
            <pc:sldMk cId="188143453" sldId="261"/>
            <ac:graphicFrameMk id="29" creationId="{241CEEAC-2753-4D42-9714-E9DF8D6A64AC}"/>
          </ac:graphicFrameMkLst>
        </pc:graphicFrameChg>
      </pc:sldChg>
      <pc:sldChg chg="addSp delSp modSp mod setBg">
        <pc:chgData name="Guest User" userId="" providerId="Windows Live" clId="Web-{743C2EB8-9454-44B0-B284-B744EEFC1EE5}" dt="2022-01-08T15:27:19.254" v="449" actId="14100"/>
        <pc:sldMkLst>
          <pc:docMk/>
          <pc:sldMk cId="2879889147" sldId="278"/>
        </pc:sldMkLst>
        <pc:spChg chg="mod">
          <ac:chgData name="Guest User" userId="" providerId="Windows Live" clId="Web-{743C2EB8-9454-44B0-B284-B744EEFC1EE5}" dt="2022-01-08T15:26:35.472" v="444"/>
          <ac:spMkLst>
            <pc:docMk/>
            <pc:sldMk cId="2879889147" sldId="278"/>
            <ac:spMk id="2" creationId="{BB0142A9-6AA0-437B-A0CB-21226EE505F0}"/>
          </ac:spMkLst>
        </pc:spChg>
        <pc:spChg chg="del">
          <ac:chgData name="Guest User" userId="" providerId="Windows Live" clId="Web-{743C2EB8-9454-44B0-B284-B744EEFC1EE5}" dt="2022-01-08T15:24:54.860" v="433"/>
          <ac:spMkLst>
            <pc:docMk/>
            <pc:sldMk cId="2879889147" sldId="278"/>
            <ac:spMk id="3" creationId="{797AF80A-AD79-4314-BBCB-30D0297621C0}"/>
          </ac:spMkLst>
        </pc:spChg>
        <pc:spChg chg="add del mod">
          <ac:chgData name="Guest User" userId="" providerId="Windows Live" clId="Web-{743C2EB8-9454-44B0-B284-B744EEFC1EE5}" dt="2022-01-08T15:26:13.753" v="440"/>
          <ac:spMkLst>
            <pc:docMk/>
            <pc:sldMk cId="2879889147" sldId="278"/>
            <ac:spMk id="8" creationId="{B37822EF-835B-4782-BE78-E8E6859456DC}"/>
          </ac:spMkLst>
        </pc:spChg>
        <pc:spChg chg="add del">
          <ac:chgData name="Guest User" userId="" providerId="Windows Live" clId="Web-{743C2EB8-9454-44B0-B284-B744EEFC1EE5}" dt="2022-01-08T15:26:35.472" v="444"/>
          <ac:spMkLst>
            <pc:docMk/>
            <pc:sldMk cId="2879889147" sldId="278"/>
            <ac:spMk id="17" creationId="{EF263B76-D6AC-40A4-BA2E-CC8B89190ED9}"/>
          </ac:spMkLst>
        </pc:spChg>
        <pc:spChg chg="add del">
          <ac:chgData name="Guest User" userId="" providerId="Windows Live" clId="Web-{743C2EB8-9454-44B0-B284-B744EEFC1EE5}" dt="2022-01-08T15:26:02.424" v="439"/>
          <ac:spMkLst>
            <pc:docMk/>
            <pc:sldMk cId="2879889147" sldId="278"/>
            <ac:spMk id="19" creationId="{55599FE3-8CCE-4364-9F89-0C11699C4F6A}"/>
          </ac:spMkLst>
        </pc:spChg>
        <pc:grpChg chg="add del">
          <ac:chgData name="Guest User" userId="" providerId="Windows Live" clId="Web-{743C2EB8-9454-44B0-B284-B744EEFC1EE5}" dt="2022-01-08T15:26:35.472" v="444"/>
          <ac:grpSpMkLst>
            <pc:docMk/>
            <pc:sldMk cId="2879889147" sldId="278"/>
            <ac:grpSpMk id="9" creationId="{C616B3DC-C165-433D-9187-62DCC0E317D3}"/>
          </ac:grpSpMkLst>
        </pc:grpChg>
        <pc:grpChg chg="add del">
          <ac:chgData name="Guest User" userId="" providerId="Windows Live" clId="Web-{743C2EB8-9454-44B0-B284-B744EEFC1EE5}" dt="2022-01-08T15:26:02.424" v="439"/>
          <ac:grpSpMkLst>
            <pc:docMk/>
            <pc:sldMk cId="2879889147" sldId="278"/>
            <ac:grpSpMk id="11" creationId="{E4C39A5A-6D63-4FAC-B6C2-D37778B97ACD}"/>
          </ac:grpSpMkLst>
        </pc:grpChg>
        <pc:grpChg chg="add">
          <ac:chgData name="Guest User" userId="" providerId="Windows Live" clId="Web-{743C2EB8-9454-44B0-B284-B744EEFC1EE5}" dt="2022-01-08T15:26:35.472" v="444"/>
          <ac:grpSpMkLst>
            <pc:docMk/>
            <pc:sldMk cId="2879889147" sldId="278"/>
            <ac:grpSpMk id="22" creationId="{08F94D66-27EC-4CB8-8226-D7F41C161863}"/>
          </ac:grpSpMkLst>
        </pc:grpChg>
        <pc:picChg chg="add mod ord modCrop">
          <ac:chgData name="Guest User" userId="" providerId="Windows Live" clId="Web-{743C2EB8-9454-44B0-B284-B744EEFC1EE5}" dt="2022-01-08T15:27:19.254" v="449" actId="14100"/>
          <ac:picMkLst>
            <pc:docMk/>
            <pc:sldMk cId="2879889147" sldId="278"/>
            <ac:picMk id="4" creationId="{EEF34776-DA0A-4CD9-B3FD-78BA3C8216DF}"/>
          </ac:picMkLst>
        </pc:picChg>
      </pc:sldChg>
      <pc:sldChg chg="addSp delSp modSp new mod setBg">
        <pc:chgData name="Guest User" userId="" providerId="Windows Live" clId="Web-{743C2EB8-9454-44B0-B284-B744EEFC1EE5}" dt="2022-01-08T15:33:34.340" v="485" actId="1076"/>
        <pc:sldMkLst>
          <pc:docMk/>
          <pc:sldMk cId="4245677706" sldId="279"/>
        </pc:sldMkLst>
        <pc:spChg chg="mod">
          <ac:chgData name="Guest User" userId="" providerId="Windows Live" clId="Web-{743C2EB8-9454-44B0-B284-B744EEFC1EE5}" dt="2022-01-08T15:33:34.340" v="485" actId="1076"/>
          <ac:spMkLst>
            <pc:docMk/>
            <pc:sldMk cId="4245677706" sldId="279"/>
            <ac:spMk id="2" creationId="{E984EA2F-E1E9-4AE7-A7D1-2A56695BC428}"/>
          </ac:spMkLst>
        </pc:spChg>
        <pc:spChg chg="del">
          <ac:chgData name="Guest User" userId="" providerId="Windows Live" clId="Web-{743C2EB8-9454-44B0-B284-B744EEFC1EE5}" dt="2022-01-08T15:27:51.911" v="450"/>
          <ac:spMkLst>
            <pc:docMk/>
            <pc:sldMk cId="4245677706" sldId="279"/>
            <ac:spMk id="3" creationId="{F5FDE837-2044-446A-9F38-687833B2E3EE}"/>
          </ac:spMkLst>
        </pc:spChg>
        <pc:spChg chg="add del mod">
          <ac:chgData name="Guest User" userId="" providerId="Windows Live" clId="Web-{743C2EB8-9454-44B0-B284-B744EEFC1EE5}" dt="2022-01-08T15:32:16.432" v="475"/>
          <ac:spMkLst>
            <pc:docMk/>
            <pc:sldMk cId="4245677706" sldId="279"/>
            <ac:spMk id="6" creationId="{AF4EF44B-3925-4404-A7CC-35B9BAAFBF22}"/>
          </ac:spMkLst>
        </pc:spChg>
        <pc:spChg chg="add del">
          <ac:chgData name="Guest User" userId="" providerId="Windows Live" clId="Web-{743C2EB8-9454-44B0-B284-B744EEFC1EE5}" dt="2022-01-08T15:32:44.417" v="479"/>
          <ac:spMkLst>
            <pc:docMk/>
            <pc:sldMk cId="4245677706" sldId="279"/>
            <ac:spMk id="9" creationId="{A6B0FFE0-2BE1-49A6-9A80-84BD4A00FC58}"/>
          </ac:spMkLst>
        </pc:spChg>
        <pc:spChg chg="add del">
          <ac:chgData name="Guest User" userId="" providerId="Windows Live" clId="Web-{743C2EB8-9454-44B0-B284-B744EEFC1EE5}" dt="2022-01-08T15:32:34.229" v="477"/>
          <ac:spMkLst>
            <pc:docMk/>
            <pc:sldMk cId="4245677706" sldId="279"/>
            <ac:spMk id="11" creationId="{B9BF8644-4400-42D4-B307-84598D9D746E}"/>
          </ac:spMkLst>
        </pc:spChg>
        <pc:spChg chg="add del">
          <ac:chgData name="Guest User" userId="" providerId="Windows Live" clId="Web-{743C2EB8-9454-44B0-B284-B744EEFC1EE5}" dt="2022-01-08T15:32:34.229" v="477"/>
          <ac:spMkLst>
            <pc:docMk/>
            <pc:sldMk cId="4245677706" sldId="279"/>
            <ac:spMk id="22" creationId="{55599FE3-8CCE-4364-9F89-0C11699C4F6A}"/>
          </ac:spMkLst>
        </pc:spChg>
        <pc:grpChg chg="add del">
          <ac:chgData name="Guest User" userId="" providerId="Windows Live" clId="Web-{743C2EB8-9454-44B0-B284-B744EEFC1EE5}" dt="2022-01-08T15:32:34.229" v="477"/>
          <ac:grpSpMkLst>
            <pc:docMk/>
            <pc:sldMk cId="4245677706" sldId="279"/>
            <ac:grpSpMk id="14" creationId="{E4C39A5A-6D63-4FAC-B6C2-D37778B97ACD}"/>
          </ac:grpSpMkLst>
        </pc:grpChg>
        <pc:picChg chg="add del mod ord">
          <ac:chgData name="Guest User" userId="" providerId="Windows Live" clId="Web-{743C2EB8-9454-44B0-B284-B744EEFC1EE5}" dt="2022-01-08T15:31:39.103" v="473"/>
          <ac:picMkLst>
            <pc:docMk/>
            <pc:sldMk cId="4245677706" sldId="279"/>
            <ac:picMk id="4" creationId="{812E994F-1EE6-4621-AC58-5990F8B8720E}"/>
          </ac:picMkLst>
        </pc:picChg>
        <pc:picChg chg="add mod ord modCrop">
          <ac:chgData name="Guest User" userId="" providerId="Windows Live" clId="Web-{743C2EB8-9454-44B0-B284-B744EEFC1EE5}" dt="2022-01-08T15:33:31.715" v="484" actId="1076"/>
          <ac:picMkLst>
            <pc:docMk/>
            <pc:sldMk cId="4245677706" sldId="279"/>
            <ac:picMk id="7" creationId="{42863DD7-F0C4-4714-9CBF-A111E8F098DA}"/>
          </ac:picMkLst>
        </pc:picChg>
      </pc:sldChg>
      <pc:sldChg chg="addSp delSp modSp new mod setBg">
        <pc:chgData name="Guest User" userId="" providerId="Windows Live" clId="Web-{743C2EB8-9454-44B0-B284-B744EEFC1EE5}" dt="2022-01-08T15:36:58.922" v="498" actId="1076"/>
        <pc:sldMkLst>
          <pc:docMk/>
          <pc:sldMk cId="3895895405" sldId="280"/>
        </pc:sldMkLst>
        <pc:spChg chg="mod">
          <ac:chgData name="Guest User" userId="" providerId="Windows Live" clId="Web-{743C2EB8-9454-44B0-B284-B744EEFC1EE5}" dt="2022-01-08T15:36:55.547" v="497" actId="1076"/>
          <ac:spMkLst>
            <pc:docMk/>
            <pc:sldMk cId="3895895405" sldId="280"/>
            <ac:spMk id="2" creationId="{3973AF71-E49A-4AA0-A7D2-07128D7D91B2}"/>
          </ac:spMkLst>
        </pc:spChg>
        <pc:spChg chg="del">
          <ac:chgData name="Guest User" userId="" providerId="Windows Live" clId="Web-{743C2EB8-9454-44B0-B284-B744EEFC1EE5}" dt="2022-01-08T15:35:37.764" v="489"/>
          <ac:spMkLst>
            <pc:docMk/>
            <pc:sldMk cId="3895895405" sldId="280"/>
            <ac:spMk id="3" creationId="{2987C71A-657E-47F5-B09B-F7BD4A29D091}"/>
          </ac:spMkLst>
        </pc:spChg>
        <pc:spChg chg="add del">
          <ac:chgData name="Guest User" userId="" providerId="Windows Live" clId="Web-{743C2EB8-9454-44B0-B284-B744EEFC1EE5}" dt="2022-01-08T15:36:49.734" v="496"/>
          <ac:spMkLst>
            <pc:docMk/>
            <pc:sldMk cId="3895895405" sldId="280"/>
            <ac:spMk id="8" creationId="{C69B10D8-6FC4-442A-ADAF-103C50E7FFF7}"/>
          </ac:spMkLst>
        </pc:spChg>
        <pc:picChg chg="add mod ord modCrop">
          <ac:chgData name="Guest User" userId="" providerId="Windows Live" clId="Web-{743C2EB8-9454-44B0-B284-B744EEFC1EE5}" dt="2022-01-08T15:36:58.922" v="498" actId="1076"/>
          <ac:picMkLst>
            <pc:docMk/>
            <pc:sldMk cId="3895895405" sldId="280"/>
            <ac:picMk id="4" creationId="{FCB0D025-328D-46D0-AAAA-1476926FD958}"/>
          </ac:picMkLst>
        </pc:picChg>
      </pc:sldChg>
      <pc:sldChg chg="addSp delSp modSp new mod setBg">
        <pc:chgData name="Guest User" userId="" providerId="Windows Live" clId="Web-{743C2EB8-9454-44B0-B284-B744EEFC1EE5}" dt="2022-01-08T15:37:52.611" v="502" actId="1076"/>
        <pc:sldMkLst>
          <pc:docMk/>
          <pc:sldMk cId="1702155671" sldId="281"/>
        </pc:sldMkLst>
        <pc:spChg chg="mod">
          <ac:chgData name="Guest User" userId="" providerId="Windows Live" clId="Web-{743C2EB8-9454-44B0-B284-B744EEFC1EE5}" dt="2022-01-08T15:31:25.806" v="471" actId="1076"/>
          <ac:spMkLst>
            <pc:docMk/>
            <pc:sldMk cId="1702155671" sldId="281"/>
            <ac:spMk id="2" creationId="{40534921-2559-4609-AE48-A60CC64959AE}"/>
          </ac:spMkLst>
        </pc:spChg>
        <pc:spChg chg="add del mod">
          <ac:chgData name="Guest User" userId="" providerId="Windows Live" clId="Web-{743C2EB8-9454-44B0-B284-B744EEFC1EE5}" dt="2022-01-08T15:30:52.696" v="466"/>
          <ac:spMkLst>
            <pc:docMk/>
            <pc:sldMk cId="1702155671" sldId="281"/>
            <ac:spMk id="3" creationId="{3028B73F-4C46-47C0-A2C7-F29E90F378B2}"/>
          </ac:spMkLst>
        </pc:spChg>
        <pc:spChg chg="add del">
          <ac:chgData name="Guest User" userId="" providerId="Windows Live" clId="Web-{743C2EB8-9454-44B0-B284-B744EEFC1EE5}" dt="2022-01-08T15:31:03.305" v="468"/>
          <ac:spMkLst>
            <pc:docMk/>
            <pc:sldMk cId="1702155671" sldId="281"/>
            <ac:spMk id="18" creationId="{55599FE3-8CCE-4364-9F89-0C11699C4F6A}"/>
          </ac:spMkLst>
        </pc:spChg>
        <pc:spChg chg="add del">
          <ac:chgData name="Guest User" userId="" providerId="Windows Live" clId="Web-{743C2EB8-9454-44B0-B284-B744EEFC1EE5}" dt="2022-01-08T15:30:04.961" v="460"/>
          <ac:spMkLst>
            <pc:docMk/>
            <pc:sldMk cId="1702155671" sldId="281"/>
            <ac:spMk id="21" creationId="{A6073935-E043-4801-AF06-06093A9145F7}"/>
          </ac:spMkLst>
        </pc:spChg>
        <pc:spChg chg="add del">
          <ac:chgData name="Guest User" userId="" providerId="Windows Live" clId="Web-{743C2EB8-9454-44B0-B284-B744EEFC1EE5}" dt="2022-01-08T15:31:22.618" v="470"/>
          <ac:spMkLst>
            <pc:docMk/>
            <pc:sldMk cId="1702155671" sldId="281"/>
            <ac:spMk id="24" creationId="{D9C640BC-C32B-4070-AE14-DD8789AFDC8C}"/>
          </ac:spMkLst>
        </pc:spChg>
        <pc:spChg chg="add del">
          <ac:chgData name="Guest User" userId="" providerId="Windows Live" clId="Web-{743C2EB8-9454-44B0-B284-B744EEFC1EE5}" dt="2022-01-08T15:30:32.164" v="462"/>
          <ac:spMkLst>
            <pc:docMk/>
            <pc:sldMk cId="1702155671" sldId="281"/>
            <ac:spMk id="30" creationId="{21ECAAB0-702B-4C08-B30F-0AFAC3479ADF}"/>
          </ac:spMkLst>
        </pc:spChg>
        <pc:spChg chg="add del">
          <ac:chgData name="Guest User" userId="" providerId="Windows Live" clId="Web-{743C2EB8-9454-44B0-B284-B744EEFC1EE5}" dt="2022-01-08T15:29:46.413" v="458"/>
          <ac:spMkLst>
            <pc:docMk/>
            <pc:sldMk cId="1702155671" sldId="281"/>
            <ac:spMk id="31" creationId="{55599FE3-8CCE-4364-9F89-0C11699C4F6A}"/>
          </ac:spMkLst>
        </pc:spChg>
        <pc:spChg chg="add del">
          <ac:chgData name="Guest User" userId="" providerId="Windows Live" clId="Web-{743C2EB8-9454-44B0-B284-B744EEFC1EE5}" dt="2022-01-08T15:30:04.961" v="460"/>
          <ac:spMkLst>
            <pc:docMk/>
            <pc:sldMk cId="1702155671" sldId="281"/>
            <ac:spMk id="41" creationId="{8D6B9972-4A81-4223-9901-0E559A1D5E59}"/>
          </ac:spMkLst>
        </pc:spChg>
        <pc:grpChg chg="add del">
          <ac:chgData name="Guest User" userId="" providerId="Windows Live" clId="Web-{743C2EB8-9454-44B0-B284-B744EEFC1EE5}" dt="2022-01-08T15:31:03.305" v="468"/>
          <ac:grpSpMkLst>
            <pc:docMk/>
            <pc:sldMk cId="1702155671" sldId="281"/>
            <ac:grpSpMk id="10" creationId="{E4C39A5A-6D63-4FAC-B6C2-D37778B97ACD}"/>
          </ac:grpSpMkLst>
        </pc:grpChg>
        <pc:grpChg chg="add del">
          <ac:chgData name="Guest User" userId="" providerId="Windows Live" clId="Web-{743C2EB8-9454-44B0-B284-B744EEFC1EE5}" dt="2022-01-08T15:30:04.961" v="460"/>
          <ac:grpSpMkLst>
            <pc:docMk/>
            <pc:sldMk cId="1702155671" sldId="281"/>
            <ac:grpSpMk id="20" creationId="{C616B3DC-C165-433D-9187-62DCC0E317D3}"/>
          </ac:grpSpMkLst>
        </pc:grpChg>
        <pc:grpChg chg="add del">
          <ac:chgData name="Guest User" userId="" providerId="Windows Live" clId="Web-{743C2EB8-9454-44B0-B284-B744EEFC1EE5}" dt="2022-01-08T15:30:32.164" v="462"/>
          <ac:grpSpMkLst>
            <pc:docMk/>
            <pc:sldMk cId="1702155671" sldId="281"/>
            <ac:grpSpMk id="22" creationId="{28A4A409-9242-444A-AC1F-809866828B50}"/>
          </ac:grpSpMkLst>
        </pc:grpChg>
        <pc:grpChg chg="add del">
          <ac:chgData name="Guest User" userId="" providerId="Windows Live" clId="Web-{743C2EB8-9454-44B0-B284-B744EEFC1EE5}" dt="2022-01-08T15:29:46.413" v="458"/>
          <ac:grpSpMkLst>
            <pc:docMk/>
            <pc:sldMk cId="1702155671" sldId="281"/>
            <ac:grpSpMk id="23" creationId="{E4C39A5A-6D63-4FAC-B6C2-D37778B97ACD}"/>
          </ac:grpSpMkLst>
        </pc:grpChg>
        <pc:grpChg chg="add del">
          <ac:chgData name="Guest User" userId="" providerId="Windows Live" clId="Web-{743C2EB8-9454-44B0-B284-B744EEFC1EE5}" dt="2022-01-08T15:30:04.961" v="460"/>
          <ac:grpSpMkLst>
            <pc:docMk/>
            <pc:sldMk cId="1702155671" sldId="281"/>
            <ac:grpSpMk id="33" creationId="{8AC26FF4-D6F9-4A94-A837-D051A101EDD3}"/>
          </ac:grpSpMkLst>
        </pc:grpChg>
        <pc:picChg chg="add del mod modCrop">
          <ac:chgData name="Guest User" userId="" providerId="Windows Live" clId="Web-{743C2EB8-9454-44B0-B284-B744EEFC1EE5}" dt="2022-01-08T15:30:40.742" v="465"/>
          <ac:picMkLst>
            <pc:docMk/>
            <pc:sldMk cId="1702155671" sldId="281"/>
            <ac:picMk id="5" creationId="{51B4D32F-74E2-4A71-9BEA-2B8298585AD3}"/>
          </ac:picMkLst>
        </pc:picChg>
        <pc:picChg chg="add mod ord modCrop">
          <ac:chgData name="Guest User" userId="" providerId="Windows Live" clId="Web-{743C2EB8-9454-44B0-B284-B744EEFC1EE5}" dt="2022-01-08T15:37:52.611" v="502" actId="1076"/>
          <ac:picMkLst>
            <pc:docMk/>
            <pc:sldMk cId="1702155671" sldId="281"/>
            <ac:picMk id="6" creationId="{93D93C26-722F-413E-B166-5ED0607D1B0E}"/>
          </ac:picMkLst>
        </pc:picChg>
      </pc:sldChg>
      <pc:sldChg chg="addSp delSp modSp new mod setBg">
        <pc:chgData name="Guest User" userId="" providerId="Windows Live" clId="Web-{743C2EB8-9454-44B0-B284-B744EEFC1EE5}" dt="2022-01-08T15:53:57.646" v="603" actId="1076"/>
        <pc:sldMkLst>
          <pc:docMk/>
          <pc:sldMk cId="2448211059" sldId="282"/>
        </pc:sldMkLst>
        <pc:spChg chg="mod">
          <ac:chgData name="Guest User" userId="" providerId="Windows Live" clId="Web-{743C2EB8-9454-44B0-B284-B744EEFC1EE5}" dt="2022-01-08T15:53:57.646" v="603" actId="1076"/>
          <ac:spMkLst>
            <pc:docMk/>
            <pc:sldMk cId="2448211059" sldId="282"/>
            <ac:spMk id="2" creationId="{9D7B1FCD-9D95-4E44-BE37-B1F0645C53AD}"/>
          </ac:spMkLst>
        </pc:spChg>
        <pc:spChg chg="del mod">
          <ac:chgData name="Guest User" userId="" providerId="Windows Live" clId="Web-{743C2EB8-9454-44B0-B284-B744EEFC1EE5}" dt="2022-01-08T15:40:20.582" v="537"/>
          <ac:spMkLst>
            <pc:docMk/>
            <pc:sldMk cId="2448211059" sldId="282"/>
            <ac:spMk id="3" creationId="{6D260C5C-2490-4F12-904C-EEA2D18B302D}"/>
          </ac:spMkLst>
        </pc:spChg>
        <pc:spChg chg="add del mod">
          <ac:chgData name="Guest User" userId="" providerId="Windows Live" clId="Web-{743C2EB8-9454-44B0-B284-B744EEFC1EE5}" dt="2022-01-08T15:40:30.036" v="540"/>
          <ac:spMkLst>
            <pc:docMk/>
            <pc:sldMk cId="2448211059" sldId="282"/>
            <ac:spMk id="6" creationId="{6902BC15-10BA-4F30-AC01-9A5BFDF5F7B7}"/>
          </ac:spMkLst>
        </pc:spChg>
        <pc:spChg chg="add del">
          <ac:chgData name="Guest User" userId="" providerId="Windows Live" clId="Web-{743C2EB8-9454-44B0-B284-B744EEFC1EE5}" dt="2022-01-08T15:53:24.989" v="602"/>
          <ac:spMkLst>
            <pc:docMk/>
            <pc:sldMk cId="2448211059" sldId="282"/>
            <ac:spMk id="8" creationId="{D886FFBA-2931-4475-941F-75CDB2E0C19A}"/>
          </ac:spMkLst>
        </pc:spChg>
        <pc:spChg chg="add del">
          <ac:chgData name="Guest User" userId="" providerId="Windows Live" clId="Web-{743C2EB8-9454-44B0-B284-B744EEFC1EE5}" dt="2022-01-08T15:43:03.211" v="554"/>
          <ac:spMkLst>
            <pc:docMk/>
            <pc:sldMk cId="2448211059" sldId="282"/>
            <ac:spMk id="17" creationId="{EF263B76-D6AC-40A4-BA2E-CC8B89190ED9}"/>
          </ac:spMkLst>
        </pc:spChg>
        <pc:spChg chg="add del">
          <ac:chgData name="Guest User" userId="" providerId="Windows Live" clId="Web-{743C2EB8-9454-44B0-B284-B744EEFC1EE5}" dt="2022-01-08T15:44:02.962" v="558"/>
          <ac:spMkLst>
            <pc:docMk/>
            <pc:sldMk cId="2448211059" sldId="282"/>
            <ac:spMk id="20" creationId="{EF263B76-D6AC-40A4-BA2E-CC8B89190ED9}"/>
          </ac:spMkLst>
        </pc:spChg>
        <pc:spChg chg="add del">
          <ac:chgData name="Guest User" userId="" providerId="Windows Live" clId="Web-{743C2EB8-9454-44B0-B284-B744EEFC1EE5}" dt="2022-01-08T15:42:58.461" v="553"/>
          <ac:spMkLst>
            <pc:docMk/>
            <pc:sldMk cId="2448211059" sldId="282"/>
            <ac:spMk id="30" creationId="{EF263B76-D6AC-40A4-BA2E-CC8B89190ED9}"/>
          </ac:spMkLst>
        </pc:spChg>
        <pc:spChg chg="add">
          <ac:chgData name="Guest User" userId="" providerId="Windows Live" clId="Web-{743C2EB8-9454-44B0-B284-B744EEFC1EE5}" dt="2022-01-08T15:44:02.962" v="558"/>
          <ac:spMkLst>
            <pc:docMk/>
            <pc:sldMk cId="2448211059" sldId="282"/>
            <ac:spMk id="41" creationId="{EF263B76-D6AC-40A4-BA2E-CC8B89190ED9}"/>
          </ac:spMkLst>
        </pc:spChg>
        <pc:grpChg chg="add del">
          <ac:chgData name="Guest User" userId="" providerId="Windows Live" clId="Web-{743C2EB8-9454-44B0-B284-B744EEFC1EE5}" dt="2022-01-08T15:43:03.211" v="554"/>
          <ac:grpSpMkLst>
            <pc:docMk/>
            <pc:sldMk cId="2448211059" sldId="282"/>
            <ac:grpSpMk id="7" creationId="{C616B3DC-C165-433D-9187-62DCC0E317D3}"/>
          </ac:grpSpMkLst>
        </pc:grpChg>
        <pc:grpChg chg="add del">
          <ac:chgData name="Guest User" userId="" providerId="Windows Live" clId="Web-{743C2EB8-9454-44B0-B284-B744EEFC1EE5}" dt="2022-01-08T15:41:20.505" v="546"/>
          <ac:grpSpMkLst>
            <pc:docMk/>
            <pc:sldMk cId="2448211059" sldId="282"/>
            <ac:grpSpMk id="9" creationId="{08F94D66-27EC-4CB8-8226-D7F41C161863}"/>
          </ac:grpSpMkLst>
        </pc:grpChg>
        <pc:grpChg chg="add del">
          <ac:chgData name="Guest User" userId="" providerId="Windows Live" clId="Web-{743C2EB8-9454-44B0-B284-B744EEFC1EE5}" dt="2022-01-08T15:44:02.962" v="558"/>
          <ac:grpSpMkLst>
            <pc:docMk/>
            <pc:sldMk cId="2448211059" sldId="282"/>
            <ac:grpSpMk id="19" creationId="{C616B3DC-C165-433D-9187-62DCC0E317D3}"/>
          </ac:grpSpMkLst>
        </pc:grpChg>
        <pc:grpChg chg="add del">
          <ac:chgData name="Guest User" userId="" providerId="Windows Live" clId="Web-{743C2EB8-9454-44B0-B284-B744EEFC1EE5}" dt="2022-01-08T15:42:58.461" v="553"/>
          <ac:grpSpMkLst>
            <pc:docMk/>
            <pc:sldMk cId="2448211059" sldId="282"/>
            <ac:grpSpMk id="22" creationId="{C616B3DC-C165-433D-9187-62DCC0E317D3}"/>
          </ac:grpSpMkLst>
        </pc:grpChg>
        <pc:grpChg chg="add">
          <ac:chgData name="Guest User" userId="" providerId="Windows Live" clId="Web-{743C2EB8-9454-44B0-B284-B744EEFC1EE5}" dt="2022-01-08T15:44:02.962" v="558"/>
          <ac:grpSpMkLst>
            <pc:docMk/>
            <pc:sldMk cId="2448211059" sldId="282"/>
            <ac:grpSpMk id="33" creationId="{C616B3DC-C165-433D-9187-62DCC0E317D3}"/>
          </ac:grpSpMkLst>
        </pc:grpChg>
        <pc:picChg chg="add mod modCrop">
          <ac:chgData name="Guest User" userId="" providerId="Windows Live" clId="Web-{743C2EB8-9454-44B0-B284-B744EEFC1EE5}" dt="2022-01-08T15:44:02.962" v="558"/>
          <ac:picMkLst>
            <pc:docMk/>
            <pc:sldMk cId="2448211059" sldId="282"/>
            <ac:picMk id="4" creationId="{B62858DF-A2C4-45FA-B58C-B9E595EAC2BE}"/>
          </ac:picMkLst>
        </pc:picChg>
      </pc:sldChg>
      <pc:sldChg chg="addSp delSp modSp new mod setBg">
        <pc:chgData name="Guest User" userId="" providerId="Windows Live" clId="Web-{743C2EB8-9454-44B0-B284-B744EEFC1EE5}" dt="2022-01-08T15:52:06.159" v="598" actId="1076"/>
        <pc:sldMkLst>
          <pc:docMk/>
          <pc:sldMk cId="1922486500" sldId="283"/>
        </pc:sldMkLst>
        <pc:spChg chg="mod">
          <ac:chgData name="Guest User" userId="" providerId="Windows Live" clId="Web-{743C2EB8-9454-44B0-B284-B744EEFC1EE5}" dt="2022-01-08T15:52:06.159" v="598" actId="1076"/>
          <ac:spMkLst>
            <pc:docMk/>
            <pc:sldMk cId="1922486500" sldId="283"/>
            <ac:spMk id="2" creationId="{EDA2B53B-B413-49E1-8C9D-3E76DA4D6E02}"/>
          </ac:spMkLst>
        </pc:spChg>
        <pc:spChg chg="del">
          <ac:chgData name="Guest User" userId="" providerId="Windows Live" clId="Web-{743C2EB8-9454-44B0-B284-B744EEFC1EE5}" dt="2022-01-08T15:48:04.889" v="559"/>
          <ac:spMkLst>
            <pc:docMk/>
            <pc:sldMk cId="1922486500" sldId="283"/>
            <ac:spMk id="3" creationId="{69C888D2-DEAC-494D-8463-A8F0CA01B1E4}"/>
          </ac:spMkLst>
        </pc:spChg>
        <pc:spChg chg="add del">
          <ac:chgData name="Guest User" userId="" providerId="Windows Live" clId="Web-{743C2EB8-9454-44B0-B284-B744EEFC1EE5}" dt="2022-01-08T15:51:34.893" v="591"/>
          <ac:spMkLst>
            <pc:docMk/>
            <pc:sldMk cId="1922486500" sldId="283"/>
            <ac:spMk id="9" creationId="{7EED065B-7794-4A8C-8FE3-6BDD8AF14997}"/>
          </ac:spMkLst>
        </pc:spChg>
        <pc:picChg chg="add mod ord modCrop">
          <ac:chgData name="Guest User" userId="" providerId="Windows Live" clId="Web-{743C2EB8-9454-44B0-B284-B744EEFC1EE5}" dt="2022-01-08T15:51:57.972" v="596" actId="14100"/>
          <ac:picMkLst>
            <pc:docMk/>
            <pc:sldMk cId="1922486500" sldId="283"/>
            <ac:picMk id="4" creationId="{C01C77A2-A16B-40F0-9788-EB951AFCDF59}"/>
          </ac:picMkLst>
        </pc:picChg>
        <pc:picChg chg="add mod modCrop">
          <ac:chgData name="Guest User" userId="" providerId="Windows Live" clId="Web-{743C2EB8-9454-44B0-B284-B744EEFC1EE5}" dt="2022-01-08T15:51:46.159" v="594" actId="14100"/>
          <ac:picMkLst>
            <pc:docMk/>
            <pc:sldMk cId="1922486500" sldId="283"/>
            <ac:picMk id="5" creationId="{45B2A1D0-D32D-4BE2-A436-F17935D98501}"/>
          </ac:picMkLst>
        </pc:picChg>
      </pc:sldChg>
      <pc:sldChg chg="addSp delSp modSp new mod setBg">
        <pc:chgData name="Guest User" userId="" providerId="Windows Live" clId="Web-{743C2EB8-9454-44B0-B284-B744EEFC1EE5}" dt="2022-01-08T15:59:29.371" v="653" actId="20577"/>
        <pc:sldMkLst>
          <pc:docMk/>
          <pc:sldMk cId="3132394495" sldId="284"/>
        </pc:sldMkLst>
        <pc:spChg chg="mod">
          <ac:chgData name="Guest User" userId="" providerId="Windows Live" clId="Web-{743C2EB8-9454-44B0-B284-B744EEFC1EE5}" dt="2022-01-08T15:59:29.371" v="653" actId="20577"/>
          <ac:spMkLst>
            <pc:docMk/>
            <pc:sldMk cId="3132394495" sldId="284"/>
            <ac:spMk id="2" creationId="{455329AE-DC0F-45F6-A94C-AD76666E11F1}"/>
          </ac:spMkLst>
        </pc:spChg>
        <pc:spChg chg="del">
          <ac:chgData name="Guest User" userId="" providerId="Windows Live" clId="Web-{743C2EB8-9454-44B0-B284-B744EEFC1EE5}" dt="2022-01-08T15:54:29.209" v="605"/>
          <ac:spMkLst>
            <pc:docMk/>
            <pc:sldMk cId="3132394495" sldId="284"/>
            <ac:spMk id="3" creationId="{B323A4BA-F263-46F9-AC9A-B055CF8FB92A}"/>
          </ac:spMkLst>
        </pc:spChg>
        <pc:spChg chg="add del">
          <ac:chgData name="Guest User" userId="" providerId="Windows Live" clId="Web-{743C2EB8-9454-44B0-B284-B744EEFC1EE5}" dt="2022-01-08T15:55:19.226" v="609"/>
          <ac:spMkLst>
            <pc:docMk/>
            <pc:sldMk cId="3132394495" sldId="284"/>
            <ac:spMk id="8" creationId="{34728F48-DC15-43B2-8BD5-61312EA99E18}"/>
          </ac:spMkLst>
        </pc:spChg>
        <pc:picChg chg="add mod ord modCrop">
          <ac:chgData name="Guest User" userId="" providerId="Windows Live" clId="Web-{743C2EB8-9454-44B0-B284-B744EEFC1EE5}" dt="2022-01-08T15:55:40.148" v="616" actId="1076"/>
          <ac:picMkLst>
            <pc:docMk/>
            <pc:sldMk cId="3132394495" sldId="284"/>
            <ac:picMk id="4" creationId="{DF3A6B1B-8893-4E82-8216-3BCE772081BA}"/>
          </ac:picMkLst>
        </pc:picChg>
      </pc:sldChg>
      <pc:sldChg chg="new del">
        <pc:chgData name="Guest User" userId="" providerId="Windows Live" clId="Web-{743C2EB8-9454-44B0-B284-B744EEFC1EE5}" dt="2022-01-08T15:35:28.358" v="488"/>
        <pc:sldMkLst>
          <pc:docMk/>
          <pc:sldMk cId="74824544" sldId="285"/>
        </pc:sldMkLst>
      </pc:sldChg>
    </pc:docChg>
  </pc:docChgLst>
  <pc:docChgLst>
    <pc:chgData name="Guest User" providerId="Windows Live" clId="Web-{B83B07C7-1EE8-47E7-A57B-52B1701BCFBD}"/>
    <pc:docChg chg="modSld">
      <pc:chgData name="Guest User" userId="" providerId="Windows Live" clId="Web-{B83B07C7-1EE8-47E7-A57B-52B1701BCFBD}" dt="2022-01-14T16:36:01.924" v="259" actId="20577"/>
      <pc:docMkLst>
        <pc:docMk/>
      </pc:docMkLst>
      <pc:sldChg chg="modSp">
        <pc:chgData name="Guest User" userId="" providerId="Windows Live" clId="Web-{B83B07C7-1EE8-47E7-A57B-52B1701BCFBD}" dt="2022-01-14T16:10:15.307" v="52" actId="14100"/>
        <pc:sldMkLst>
          <pc:docMk/>
          <pc:sldMk cId="2151766524" sldId="288"/>
        </pc:sldMkLst>
        <pc:spChg chg="mod">
          <ac:chgData name="Guest User" userId="" providerId="Windows Live" clId="Web-{B83B07C7-1EE8-47E7-A57B-52B1701BCFBD}" dt="2022-01-14T16:10:09.510" v="50" actId="1076"/>
          <ac:spMkLst>
            <pc:docMk/>
            <pc:sldMk cId="2151766524" sldId="288"/>
            <ac:spMk id="4" creationId="{8015E437-1BAE-4907-8D6F-73733FE234F3}"/>
          </ac:spMkLst>
        </pc:spChg>
        <pc:picChg chg="mod">
          <ac:chgData name="Guest User" userId="" providerId="Windows Live" clId="Web-{B83B07C7-1EE8-47E7-A57B-52B1701BCFBD}" dt="2022-01-14T16:10:15.307" v="52" actId="14100"/>
          <ac:picMkLst>
            <pc:docMk/>
            <pc:sldMk cId="2151766524" sldId="288"/>
            <ac:picMk id="7" creationId="{24538E7C-9243-4DEE-B91A-9F59F4E0883B}"/>
          </ac:picMkLst>
        </pc:picChg>
        <pc:picChg chg="mod">
          <ac:chgData name="Guest User" userId="" providerId="Windows Live" clId="Web-{B83B07C7-1EE8-47E7-A57B-52B1701BCFBD}" dt="2022-01-14T16:10:12.244" v="51" actId="1076"/>
          <ac:picMkLst>
            <pc:docMk/>
            <pc:sldMk cId="2151766524" sldId="288"/>
            <ac:picMk id="8" creationId="{989CF199-3F95-4187-87D8-41F4C30B1ECB}"/>
          </ac:picMkLst>
        </pc:picChg>
      </pc:sldChg>
      <pc:sldChg chg="modSp">
        <pc:chgData name="Guest User" userId="" providerId="Windows Live" clId="Web-{B83B07C7-1EE8-47E7-A57B-52B1701BCFBD}" dt="2022-01-14T16:15:15.247" v="82" actId="1076"/>
        <pc:sldMkLst>
          <pc:docMk/>
          <pc:sldMk cId="2818100236" sldId="289"/>
        </pc:sldMkLst>
        <pc:spChg chg="mod">
          <ac:chgData name="Guest User" userId="" providerId="Windows Live" clId="Web-{B83B07C7-1EE8-47E7-A57B-52B1701BCFBD}" dt="2022-01-14T16:15:08.356" v="80" actId="20577"/>
          <ac:spMkLst>
            <pc:docMk/>
            <pc:sldMk cId="2818100236" sldId="289"/>
            <ac:spMk id="3" creationId="{D93CE3F5-1372-4D63-B80D-C10E8ADB56F8}"/>
          </ac:spMkLst>
        </pc:spChg>
        <pc:graphicFrameChg chg="mod">
          <ac:chgData name="Guest User" userId="" providerId="Windows Live" clId="Web-{B83B07C7-1EE8-47E7-A57B-52B1701BCFBD}" dt="2022-01-14T16:15:15.247" v="82" actId="1076"/>
          <ac:graphicFrameMkLst>
            <pc:docMk/>
            <pc:sldMk cId="2818100236" sldId="289"/>
            <ac:graphicFrameMk id="20" creationId="{0E08E465-C107-4E56-8D04-0A4B14FD07E6}"/>
          </ac:graphicFrameMkLst>
        </pc:graphicFrameChg>
      </pc:sldChg>
      <pc:sldChg chg="modSp">
        <pc:chgData name="Guest User" userId="" providerId="Windows Live" clId="Web-{B83B07C7-1EE8-47E7-A57B-52B1701BCFBD}" dt="2022-01-14T16:36:01.924" v="259" actId="20577"/>
        <pc:sldMkLst>
          <pc:docMk/>
          <pc:sldMk cId="3459163054" sldId="292"/>
        </pc:sldMkLst>
        <pc:spChg chg="mod">
          <ac:chgData name="Guest User" userId="" providerId="Windows Live" clId="Web-{B83B07C7-1EE8-47E7-A57B-52B1701BCFBD}" dt="2022-01-14T16:36:01.924" v="259" actId="20577"/>
          <ac:spMkLst>
            <pc:docMk/>
            <pc:sldMk cId="3459163054" sldId="292"/>
            <ac:spMk id="3" creationId="{57303502-C4E3-4B97-B4EC-005BD84425ED}"/>
          </ac:spMkLst>
        </pc:spChg>
      </pc:sldChg>
    </pc:docChg>
  </pc:docChgLst>
  <pc:docChgLst>
    <pc:chgData name="Arzoo Jangra" userId="6e66882db058be4d" providerId="Windows Live" clId="Web-{6EB91F42-B90B-41FB-A6DE-E0DE46B27C8A}"/>
    <pc:docChg chg="modSld">
      <pc:chgData name="Arzoo Jangra" userId="6e66882db058be4d" providerId="Windows Live" clId="Web-{6EB91F42-B90B-41FB-A6DE-E0DE46B27C8A}" dt="2022-01-15T10:01:59.418" v="1" actId="20577"/>
      <pc:docMkLst>
        <pc:docMk/>
      </pc:docMkLst>
      <pc:sldChg chg="modSp">
        <pc:chgData name="Arzoo Jangra" userId="6e66882db058be4d" providerId="Windows Live" clId="Web-{6EB91F42-B90B-41FB-A6DE-E0DE46B27C8A}" dt="2022-01-15T10:01:44.215" v="0" actId="20577"/>
        <pc:sldMkLst>
          <pc:docMk/>
          <pc:sldMk cId="1414510068" sldId="290"/>
        </pc:sldMkLst>
        <pc:spChg chg="mod">
          <ac:chgData name="Arzoo Jangra" userId="6e66882db058be4d" providerId="Windows Live" clId="Web-{6EB91F42-B90B-41FB-A6DE-E0DE46B27C8A}" dt="2022-01-15T10:01:44.215" v="0" actId="20577"/>
          <ac:spMkLst>
            <pc:docMk/>
            <pc:sldMk cId="1414510068" sldId="290"/>
            <ac:spMk id="3" creationId="{E34711D3-1EB2-4739-9CBE-CEAAABAF3E64}"/>
          </ac:spMkLst>
        </pc:spChg>
      </pc:sldChg>
      <pc:sldChg chg="modSp">
        <pc:chgData name="Arzoo Jangra" userId="6e66882db058be4d" providerId="Windows Live" clId="Web-{6EB91F42-B90B-41FB-A6DE-E0DE46B27C8A}" dt="2022-01-15T10:01:59.418" v="1" actId="20577"/>
        <pc:sldMkLst>
          <pc:docMk/>
          <pc:sldMk cId="3616566617" sldId="293"/>
        </pc:sldMkLst>
        <pc:spChg chg="mod">
          <ac:chgData name="Arzoo Jangra" userId="6e66882db058be4d" providerId="Windows Live" clId="Web-{6EB91F42-B90B-41FB-A6DE-E0DE46B27C8A}" dt="2022-01-15T10:01:59.418" v="1" actId="20577"/>
          <ac:spMkLst>
            <pc:docMk/>
            <pc:sldMk cId="3616566617" sldId="293"/>
            <ac:spMk id="3" creationId="{E34711D3-1EB2-4739-9CBE-CEAAABAF3E64}"/>
          </ac:spMkLst>
        </pc:spChg>
      </pc:sldChg>
    </pc:docChg>
  </pc:docChgLst>
  <pc:docChgLst>
    <pc:chgData name="Arzoo Jangra" userId="6e66882db058be4d" providerId="Windows Live" clId="Web-{2315C4B9-7645-4475-8396-210B7311277D}"/>
    <pc:docChg chg="delSld modSld">
      <pc:chgData name="Arzoo Jangra" userId="6e66882db058be4d" providerId="Windows Live" clId="Web-{2315C4B9-7645-4475-8396-210B7311277D}" dt="2022-02-12T11:11:28.410" v="45"/>
      <pc:docMkLst>
        <pc:docMk/>
      </pc:docMkLst>
      <pc:sldChg chg="modSp">
        <pc:chgData name="Arzoo Jangra" userId="6e66882db058be4d" providerId="Windows Live" clId="Web-{2315C4B9-7645-4475-8396-210B7311277D}" dt="2022-02-12T11:11:28.410" v="45"/>
        <pc:sldMkLst>
          <pc:docMk/>
          <pc:sldMk cId="1268390410" sldId="301"/>
        </pc:sldMkLst>
        <pc:graphicFrameChg chg="mod modGraphic">
          <ac:chgData name="Arzoo Jangra" userId="6e66882db058be4d" providerId="Windows Live" clId="Web-{2315C4B9-7645-4475-8396-210B7311277D}" dt="2022-02-12T11:11:28.410" v="45"/>
          <ac:graphicFrameMkLst>
            <pc:docMk/>
            <pc:sldMk cId="1268390410" sldId="301"/>
            <ac:graphicFrameMk id="4" creationId="{1F092644-DD92-494D-A528-C62DF2301127}"/>
          </ac:graphicFrameMkLst>
        </pc:graphicFrameChg>
      </pc:sldChg>
      <pc:sldChg chg="del">
        <pc:chgData name="Arzoo Jangra" userId="6e66882db058be4d" providerId="Windows Live" clId="Web-{2315C4B9-7645-4475-8396-210B7311277D}" dt="2022-02-12T09:56:50.369" v="0"/>
        <pc:sldMkLst>
          <pc:docMk/>
          <pc:sldMk cId="1848687785" sldId="316"/>
        </pc:sldMkLst>
      </pc:sldChg>
      <pc:sldChg chg="addSp delSp modSp mod setBg">
        <pc:chgData name="Arzoo Jangra" userId="6e66882db058be4d" providerId="Windows Live" clId="Web-{2315C4B9-7645-4475-8396-210B7311277D}" dt="2022-02-12T10:49:45.673" v="43"/>
        <pc:sldMkLst>
          <pc:docMk/>
          <pc:sldMk cId="572407069" sldId="319"/>
        </pc:sldMkLst>
        <pc:spChg chg="mod">
          <ac:chgData name="Arzoo Jangra" userId="6e66882db058be4d" providerId="Windows Live" clId="Web-{2315C4B9-7645-4475-8396-210B7311277D}" dt="2022-02-12T10:49:45.673" v="43"/>
          <ac:spMkLst>
            <pc:docMk/>
            <pc:sldMk cId="572407069" sldId="319"/>
            <ac:spMk id="2" creationId="{EF439383-D713-4A97-AB14-21E5E8B0D9C6}"/>
          </ac:spMkLst>
        </pc:spChg>
        <pc:spChg chg="add del">
          <ac:chgData name="Arzoo Jangra" userId="6e66882db058be4d" providerId="Windows Live" clId="Web-{2315C4B9-7645-4475-8396-210B7311277D}" dt="2022-02-12T10:49:03.938" v="36"/>
          <ac:spMkLst>
            <pc:docMk/>
            <pc:sldMk cId="572407069" sldId="319"/>
            <ac:spMk id="3" creationId="{EC9F2A3F-F8C4-4C49-AFD9-163E8B153D7C}"/>
          </ac:spMkLst>
        </pc:spChg>
        <pc:grpChg chg="add del">
          <ac:chgData name="Arzoo Jangra" userId="6e66882db058be4d" providerId="Windows Live" clId="Web-{2315C4B9-7645-4475-8396-210B7311277D}" dt="2022-02-12T10:49:45.673" v="43"/>
          <ac:grpSpMkLst>
            <pc:docMk/>
            <pc:sldMk cId="572407069" sldId="319"/>
            <ac:grpSpMk id="9" creationId="{08F94D66-27EC-4CB8-8226-D7F41C161863}"/>
          </ac:grpSpMkLst>
        </pc:grpChg>
        <pc:picChg chg="add mod">
          <ac:chgData name="Arzoo Jangra" userId="6e66882db058be4d" providerId="Windows Live" clId="Web-{2315C4B9-7645-4475-8396-210B7311277D}" dt="2022-02-12T10:49:45.673" v="43"/>
          <ac:picMkLst>
            <pc:docMk/>
            <pc:sldMk cId="572407069" sldId="319"/>
            <ac:picMk id="4" creationId="{FD3A0256-A2AF-49F1-9F48-CB145F0F1F8D}"/>
          </ac:picMkLst>
        </pc:picChg>
      </pc:sldChg>
    </pc:docChg>
  </pc:docChgLst>
  <pc:docChgLst>
    <pc:chgData name="Arzoo Jangra" userId="6e66882db058be4d" providerId="Windows Live" clId="Web-{96A03144-B08D-4337-BF53-74860BE5ABF6}"/>
    <pc:docChg chg="addSld delSld modSld">
      <pc:chgData name="Arzoo Jangra" userId="6e66882db058be4d" providerId="Windows Live" clId="Web-{96A03144-B08D-4337-BF53-74860BE5ABF6}" dt="2022-02-14T09:10:27.700" v="7"/>
      <pc:docMkLst>
        <pc:docMk/>
      </pc:docMkLst>
      <pc:sldChg chg="addAnim modAnim">
        <pc:chgData name="Arzoo Jangra" userId="6e66882db058be4d" providerId="Windows Live" clId="Web-{96A03144-B08D-4337-BF53-74860BE5ABF6}" dt="2022-02-14T09:10:27.700" v="7"/>
        <pc:sldMkLst>
          <pc:docMk/>
          <pc:sldMk cId="569414468" sldId="318"/>
        </pc:sldMkLst>
      </pc:sldChg>
      <pc:sldChg chg="addSp delSp modSp new del mod modClrScheme chgLayout">
        <pc:chgData name="Arzoo Jangra" userId="6e66882db058be4d" providerId="Windows Live" clId="Web-{96A03144-B08D-4337-BF53-74860BE5ABF6}" dt="2022-02-14T09:10:01.027" v="4"/>
        <pc:sldMkLst>
          <pc:docMk/>
          <pc:sldMk cId="2920267720" sldId="333"/>
        </pc:sldMkLst>
        <pc:spChg chg="del">
          <ac:chgData name="Arzoo Jangra" userId="6e66882db058be4d" providerId="Windows Live" clId="Web-{96A03144-B08D-4337-BF53-74860BE5ABF6}" dt="2022-02-14T09:09:39.449" v="1"/>
          <ac:spMkLst>
            <pc:docMk/>
            <pc:sldMk cId="2920267720" sldId="333"/>
            <ac:spMk id="2" creationId="{6006C41D-8E07-4C8F-AF90-C7ED0253E5A5}"/>
          </ac:spMkLst>
        </pc:spChg>
        <pc:spChg chg="del">
          <ac:chgData name="Arzoo Jangra" userId="6e66882db058be4d" providerId="Windows Live" clId="Web-{96A03144-B08D-4337-BF53-74860BE5ABF6}" dt="2022-02-14T09:09:39.449" v="1"/>
          <ac:spMkLst>
            <pc:docMk/>
            <pc:sldMk cId="2920267720" sldId="333"/>
            <ac:spMk id="3" creationId="{BEBFAF61-ABE1-4C35-B4D4-A0EF349B3196}"/>
          </ac:spMkLst>
        </pc:spChg>
        <pc:spChg chg="add mod">
          <ac:chgData name="Arzoo Jangra" userId="6e66882db058be4d" providerId="Windows Live" clId="Web-{96A03144-B08D-4337-BF53-74860BE5ABF6}" dt="2022-02-14T09:09:50.746" v="3" actId="1076"/>
          <ac:spMkLst>
            <pc:docMk/>
            <pc:sldMk cId="2920267720" sldId="333"/>
            <ac:spMk id="4" creationId="{92D89DCB-8475-4C18-9FBF-ED8D6FFD0B2E}"/>
          </ac:spMkLst>
        </pc:spChg>
      </pc:sldChg>
    </pc:docChg>
  </pc:docChgLst>
  <pc:docChgLst>
    <pc:chgData name="Vidhi Khare" userId="cb0b2981e3b79195" providerId="Windows Live" clId="Web-{F08DF438-4793-4EEF-8925-EE2B2B81B5D1}"/>
    <pc:docChg chg="modSld">
      <pc:chgData name="Vidhi Khare" userId="cb0b2981e3b79195" providerId="Windows Live" clId="Web-{F08DF438-4793-4EEF-8925-EE2B2B81B5D1}" dt="2022-02-14T05:26:29.861" v="993" actId="20577"/>
      <pc:docMkLst>
        <pc:docMk/>
      </pc:docMkLst>
      <pc:sldChg chg="addSp modSp">
        <pc:chgData name="Vidhi Khare" userId="cb0b2981e3b79195" providerId="Windows Live" clId="Web-{F08DF438-4793-4EEF-8925-EE2B2B81B5D1}" dt="2022-02-14T04:55:29.492" v="37" actId="20577"/>
        <pc:sldMkLst>
          <pc:docMk/>
          <pc:sldMk cId="2300919372" sldId="256"/>
        </pc:sldMkLst>
        <pc:spChg chg="add mod">
          <ac:chgData name="Vidhi Khare" userId="cb0b2981e3b79195" providerId="Windows Live" clId="Web-{F08DF438-4793-4EEF-8925-EE2B2B81B5D1}" dt="2022-02-14T04:55:29.492" v="37" actId="20577"/>
          <ac:spMkLst>
            <pc:docMk/>
            <pc:sldMk cId="2300919372" sldId="256"/>
            <ac:spMk id="4" creationId="{E9F7E902-7F6F-452F-B616-B3B6B0DF8F67}"/>
          </ac:spMkLst>
        </pc:spChg>
      </pc:sldChg>
      <pc:sldChg chg="modSp">
        <pc:chgData name="Vidhi Khare" userId="cb0b2981e3b79195" providerId="Windows Live" clId="Web-{F08DF438-4793-4EEF-8925-EE2B2B81B5D1}" dt="2022-02-14T05:26:29.861" v="993" actId="20577"/>
        <pc:sldMkLst>
          <pc:docMk/>
          <pc:sldMk cId="78647719" sldId="307"/>
        </pc:sldMkLst>
        <pc:spChg chg="mod">
          <ac:chgData name="Vidhi Khare" userId="cb0b2981e3b79195" providerId="Windows Live" clId="Web-{F08DF438-4793-4EEF-8925-EE2B2B81B5D1}" dt="2022-02-14T05:26:29.861" v="993" actId="20577"/>
          <ac:spMkLst>
            <pc:docMk/>
            <pc:sldMk cId="78647719" sldId="307"/>
            <ac:spMk id="3" creationId="{780799DD-7F76-4148-B3A1-7E6BB060CF6C}"/>
          </ac:spMkLst>
        </pc:spChg>
      </pc:sldChg>
      <pc:sldChg chg="modSp">
        <pc:chgData name="Vidhi Khare" userId="cb0b2981e3b79195" providerId="Windows Live" clId="Web-{F08DF438-4793-4EEF-8925-EE2B2B81B5D1}" dt="2022-02-14T05:19:01.144" v="883" actId="20577"/>
        <pc:sldMkLst>
          <pc:docMk/>
          <pc:sldMk cId="1012494626" sldId="310"/>
        </pc:sldMkLst>
        <pc:graphicFrameChg chg="modGraphic">
          <ac:chgData name="Vidhi Khare" userId="cb0b2981e3b79195" providerId="Windows Live" clId="Web-{F08DF438-4793-4EEF-8925-EE2B2B81B5D1}" dt="2022-02-14T05:19:01.144" v="883" actId="20577"/>
          <ac:graphicFrameMkLst>
            <pc:docMk/>
            <pc:sldMk cId="1012494626" sldId="310"/>
            <ac:graphicFrameMk id="12" creationId="{E5CE542A-2B85-4B7F-8022-67041A8512B9}"/>
          </ac:graphicFrameMkLst>
        </pc:graphicFrameChg>
      </pc:sldChg>
    </pc:docChg>
  </pc:docChgLst>
  <pc:docChgLst>
    <pc:chgData name="Guest User" providerId="Windows Live" clId="Web-{1185B059-BAD5-4212-B647-2D8CC0C65887}"/>
    <pc:docChg chg="addSld">
      <pc:chgData name="Guest User" userId="" providerId="Windows Live" clId="Web-{1185B059-BAD5-4212-B647-2D8CC0C65887}" dt="2022-01-14T12:15:12.325" v="0"/>
      <pc:docMkLst>
        <pc:docMk/>
      </pc:docMkLst>
      <pc:sldChg chg="new">
        <pc:chgData name="Guest User" userId="" providerId="Windows Live" clId="Web-{1185B059-BAD5-4212-B647-2D8CC0C65887}" dt="2022-01-14T12:15:12.325" v="0"/>
        <pc:sldMkLst>
          <pc:docMk/>
          <pc:sldMk cId="2542060688" sldId="285"/>
        </pc:sldMkLst>
      </pc:sldChg>
    </pc:docChg>
  </pc:docChgLst>
  <pc:docChgLst>
    <pc:chgData name="Arzoo Jangra" userId="6e66882db058be4d" providerId="Windows Live" clId="Web-{063F5D7A-41A7-49E9-B95D-84CE1CAE56AD}"/>
    <pc:docChg chg="modSld">
      <pc:chgData name="Arzoo Jangra" userId="6e66882db058be4d" providerId="Windows Live" clId="Web-{063F5D7A-41A7-49E9-B95D-84CE1CAE56AD}" dt="2022-01-17T06:47:15.031" v="30"/>
      <pc:docMkLst>
        <pc:docMk/>
      </pc:docMkLst>
      <pc:sldChg chg="modSp">
        <pc:chgData name="Arzoo Jangra" userId="6e66882db058be4d" providerId="Windows Live" clId="Web-{063F5D7A-41A7-49E9-B95D-84CE1CAE56AD}" dt="2022-01-17T06:39:25.113" v="11" actId="1076"/>
        <pc:sldMkLst>
          <pc:docMk/>
          <pc:sldMk cId="3656384894" sldId="262"/>
        </pc:sldMkLst>
        <pc:spChg chg="mod">
          <ac:chgData name="Arzoo Jangra" userId="6e66882db058be4d" providerId="Windows Live" clId="Web-{063F5D7A-41A7-49E9-B95D-84CE1CAE56AD}" dt="2022-01-17T06:39:25.113" v="11" actId="1076"/>
          <ac:spMkLst>
            <pc:docMk/>
            <pc:sldMk cId="3656384894" sldId="262"/>
            <ac:spMk id="3" creationId="{7A78E57F-C17F-4A9F-A651-5E5F6D0C11B9}"/>
          </ac:spMkLst>
        </pc:spChg>
      </pc:sldChg>
      <pc:sldChg chg="addSp delSp modSp">
        <pc:chgData name="Arzoo Jangra" userId="6e66882db058be4d" providerId="Windows Live" clId="Web-{063F5D7A-41A7-49E9-B95D-84CE1CAE56AD}" dt="2022-01-17T06:45:28.478" v="14" actId="14100"/>
        <pc:sldMkLst>
          <pc:docMk/>
          <pc:sldMk cId="3244848107" sldId="287"/>
        </pc:sldMkLst>
        <pc:spChg chg="mod">
          <ac:chgData name="Arzoo Jangra" userId="6e66882db058be4d" providerId="Windows Live" clId="Web-{063F5D7A-41A7-49E9-B95D-84CE1CAE56AD}" dt="2022-01-17T06:45:28.478" v="14" actId="14100"/>
          <ac:spMkLst>
            <pc:docMk/>
            <pc:sldMk cId="3244848107" sldId="287"/>
            <ac:spMk id="4" creationId="{E596BDC7-9DD2-40FF-A1E2-74B2BEA0A787}"/>
          </ac:spMkLst>
        </pc:spChg>
        <pc:picChg chg="add del mod">
          <ac:chgData name="Arzoo Jangra" userId="6e66882db058be4d" providerId="Windows Live" clId="Web-{063F5D7A-41A7-49E9-B95D-84CE1CAE56AD}" dt="2022-01-17T06:29:23.937" v="6"/>
          <ac:picMkLst>
            <pc:docMk/>
            <pc:sldMk cId="3244848107" sldId="287"/>
            <ac:picMk id="3" creationId="{A18C9664-E6DA-433C-8D79-DF5553335BB2}"/>
          </ac:picMkLst>
        </pc:picChg>
        <pc:picChg chg="add del mod">
          <ac:chgData name="Arzoo Jangra" userId="6e66882db058be4d" providerId="Windows Live" clId="Web-{063F5D7A-41A7-49E9-B95D-84CE1CAE56AD}" dt="2022-01-17T06:30:10.503" v="8"/>
          <ac:picMkLst>
            <pc:docMk/>
            <pc:sldMk cId="3244848107" sldId="287"/>
            <ac:picMk id="5" creationId="{FC45B8D3-666F-4F79-A05B-21AA47DEC9A6}"/>
          </ac:picMkLst>
        </pc:picChg>
      </pc:sldChg>
      <pc:sldChg chg="modSp">
        <pc:chgData name="Arzoo Jangra" userId="6e66882db058be4d" providerId="Windows Live" clId="Web-{063F5D7A-41A7-49E9-B95D-84CE1CAE56AD}" dt="2022-01-17T06:28:38.107" v="2" actId="20577"/>
        <pc:sldMkLst>
          <pc:docMk/>
          <pc:sldMk cId="2818100236" sldId="289"/>
        </pc:sldMkLst>
        <pc:spChg chg="mod">
          <ac:chgData name="Arzoo Jangra" userId="6e66882db058be4d" providerId="Windows Live" clId="Web-{063F5D7A-41A7-49E9-B95D-84CE1CAE56AD}" dt="2022-01-17T06:28:38.107" v="2" actId="20577"/>
          <ac:spMkLst>
            <pc:docMk/>
            <pc:sldMk cId="2818100236" sldId="289"/>
            <ac:spMk id="3" creationId="{D93CE3F5-1372-4D63-B80D-C10E8ADB56F8}"/>
          </ac:spMkLst>
        </pc:spChg>
      </pc:sldChg>
      <pc:sldChg chg="addSp modSp">
        <pc:chgData name="Arzoo Jangra" userId="6e66882db058be4d" providerId="Windows Live" clId="Web-{063F5D7A-41A7-49E9-B95D-84CE1CAE56AD}" dt="2022-01-17T06:47:15.031" v="30"/>
        <pc:sldMkLst>
          <pc:docMk/>
          <pc:sldMk cId="3328542395" sldId="296"/>
        </pc:sldMkLst>
        <pc:spChg chg="add mod">
          <ac:chgData name="Arzoo Jangra" userId="6e66882db058be4d" providerId="Windows Live" clId="Web-{063F5D7A-41A7-49E9-B95D-84CE1CAE56AD}" dt="2022-01-17T06:47:15.031" v="30"/>
          <ac:spMkLst>
            <pc:docMk/>
            <pc:sldMk cId="3328542395" sldId="296"/>
            <ac:spMk id="2" creationId="{0512F92E-DC76-4671-80E9-D41CDA850B5F}"/>
          </ac:spMkLst>
        </pc:spChg>
      </pc:sldChg>
    </pc:docChg>
  </pc:docChgLst>
  <pc:docChgLst>
    <pc:chgData name="Arzoo Jangra" userId="6e66882db058be4d" providerId="LiveId" clId="{7BA02BE7-B6EE-4E60-AD03-CC3196D9A905}"/>
    <pc:docChg chg="undo custSel addSld delSld modSld">
      <pc:chgData name="Arzoo Jangra" userId="6e66882db058be4d" providerId="LiveId" clId="{7BA02BE7-B6EE-4E60-AD03-CC3196D9A905}" dt="2022-01-17T11:50:28.672" v="585" actId="20577"/>
      <pc:docMkLst>
        <pc:docMk/>
      </pc:docMkLst>
      <pc:sldChg chg="delSp modSp mod delDesignElem">
        <pc:chgData name="Arzoo Jangra" userId="6e66882db058be4d" providerId="LiveId" clId="{7BA02BE7-B6EE-4E60-AD03-CC3196D9A905}" dt="2022-01-03T12:13:20.237" v="537"/>
        <pc:sldMkLst>
          <pc:docMk/>
          <pc:sldMk cId="2300919372" sldId="256"/>
        </pc:sldMkLst>
        <pc:spChg chg="mod">
          <ac:chgData name="Arzoo Jangra" userId="6e66882db058be4d" providerId="LiveId" clId="{7BA02BE7-B6EE-4E60-AD03-CC3196D9A905}" dt="2022-01-03T12:11:10.760" v="517" actId="115"/>
          <ac:spMkLst>
            <pc:docMk/>
            <pc:sldMk cId="2300919372" sldId="256"/>
            <ac:spMk id="2" creationId="{F74BCECE-F34B-45B8-88E6-E4CBC61207E9}"/>
          </ac:spMkLst>
        </pc:spChg>
        <pc:spChg chg="mod">
          <ac:chgData name="Arzoo Jangra" userId="6e66882db058be4d" providerId="LiveId" clId="{7BA02BE7-B6EE-4E60-AD03-CC3196D9A905}" dt="2021-12-26T11:32:47.784" v="485" actId="1076"/>
          <ac:spMkLst>
            <pc:docMk/>
            <pc:sldMk cId="2300919372" sldId="256"/>
            <ac:spMk id="3" creationId="{BBA87B92-4BFF-4F79-B56C-6656262CBBEA}"/>
          </ac:spMkLst>
        </pc:spChg>
        <pc:spChg chg="del">
          <ac:chgData name="Arzoo Jangra" userId="6e66882db058be4d" providerId="LiveId" clId="{7BA02BE7-B6EE-4E60-AD03-CC3196D9A905}" dt="2022-01-03T12:13:20.237" v="537"/>
          <ac:spMkLst>
            <pc:docMk/>
            <pc:sldMk cId="2300919372" sldId="256"/>
            <ac:spMk id="44" creationId="{E67A1FC6-22FB-4EA7-B90A-C9F18FBEF30F}"/>
          </ac:spMkLst>
        </pc:spChg>
        <pc:spChg chg="del">
          <ac:chgData name="Arzoo Jangra" userId="6e66882db058be4d" providerId="LiveId" clId="{7BA02BE7-B6EE-4E60-AD03-CC3196D9A905}" dt="2022-01-03T12:13:20.237" v="537"/>
          <ac:spMkLst>
            <pc:docMk/>
            <pc:sldMk cId="2300919372" sldId="256"/>
            <ac:spMk id="46" creationId="{6246FDC4-DD97-431A-914A-9EB57A4A3C7C}"/>
          </ac:spMkLst>
        </pc:spChg>
        <pc:spChg chg="del">
          <ac:chgData name="Arzoo Jangra" userId="6e66882db058be4d" providerId="LiveId" clId="{7BA02BE7-B6EE-4E60-AD03-CC3196D9A905}" dt="2022-01-03T12:13:20.237" v="537"/>
          <ac:spMkLst>
            <pc:docMk/>
            <pc:sldMk cId="2300919372" sldId="256"/>
            <ac:spMk id="47" creationId="{CD4E68A2-74B0-42F5-BB75-2E1A7C2018C7}"/>
          </ac:spMkLst>
        </pc:spChg>
      </pc:sldChg>
      <pc:sldChg chg="delSp modSp mod delDesignElem">
        <pc:chgData name="Arzoo Jangra" userId="6e66882db058be4d" providerId="LiveId" clId="{7BA02BE7-B6EE-4E60-AD03-CC3196D9A905}" dt="2022-01-03T12:18:02.913" v="564" actId="207"/>
        <pc:sldMkLst>
          <pc:docMk/>
          <pc:sldMk cId="3487453407" sldId="257"/>
        </pc:sldMkLst>
        <pc:spChg chg="mod">
          <ac:chgData name="Arzoo Jangra" userId="6e66882db058be4d" providerId="LiveId" clId="{7BA02BE7-B6EE-4E60-AD03-CC3196D9A905}" dt="2022-01-03T12:18:02.913" v="564" actId="207"/>
          <ac:spMkLst>
            <pc:docMk/>
            <pc:sldMk cId="3487453407" sldId="257"/>
            <ac:spMk id="2" creationId="{9F3D1F05-F6F8-47B3-A068-838768A0C713}"/>
          </ac:spMkLst>
        </pc:spChg>
        <pc:spChg chg="mod">
          <ac:chgData name="Arzoo Jangra" userId="6e66882db058be4d" providerId="LiveId" clId="{7BA02BE7-B6EE-4E60-AD03-CC3196D9A905}" dt="2021-12-26T11:34:43.957" v="489"/>
          <ac:spMkLst>
            <pc:docMk/>
            <pc:sldMk cId="3487453407" sldId="257"/>
            <ac:spMk id="3" creationId="{D08E2ADA-1610-4815-B162-B42126252CE3}"/>
          </ac:spMkLst>
        </pc:spChg>
        <pc:spChg chg="del">
          <ac:chgData name="Arzoo Jangra" userId="6e66882db058be4d" providerId="LiveId" clId="{7BA02BE7-B6EE-4E60-AD03-CC3196D9A905}" dt="2022-01-03T12:13:20.237" v="537"/>
          <ac:spMkLst>
            <pc:docMk/>
            <pc:sldMk cId="3487453407" sldId="257"/>
            <ac:spMk id="56" creationId="{5B2F4B0B-6CDE-4467-A567-7930C6692530}"/>
          </ac:spMkLst>
        </pc:spChg>
        <pc:spChg chg="del">
          <ac:chgData name="Arzoo Jangra" userId="6e66882db058be4d" providerId="LiveId" clId="{7BA02BE7-B6EE-4E60-AD03-CC3196D9A905}" dt="2022-01-03T12:13:20.237" v="537"/>
          <ac:spMkLst>
            <pc:docMk/>
            <pc:sldMk cId="3487453407" sldId="257"/>
            <ac:spMk id="57" creationId="{4FBD904E-E2AA-40C0-9B75-6705C2936009}"/>
          </ac:spMkLst>
        </pc:spChg>
        <pc:grpChg chg="del">
          <ac:chgData name="Arzoo Jangra" userId="6e66882db058be4d" providerId="LiveId" clId="{7BA02BE7-B6EE-4E60-AD03-CC3196D9A905}" dt="2022-01-03T12:13:20.237" v="537"/>
          <ac:grpSpMkLst>
            <pc:docMk/>
            <pc:sldMk cId="3487453407" sldId="257"/>
            <ac:grpSpMk id="58" creationId="{C2CA0337-9B09-4746-93D0-7E92F422020B}"/>
          </ac:grpSpMkLst>
        </pc:grpChg>
      </pc:sldChg>
      <pc:sldChg chg="modSp">
        <pc:chgData name="Arzoo Jangra" userId="6e66882db058be4d" providerId="LiveId" clId="{7BA02BE7-B6EE-4E60-AD03-CC3196D9A905}" dt="2021-12-26T11:34:43.957" v="489"/>
        <pc:sldMkLst>
          <pc:docMk/>
          <pc:sldMk cId="2778694098" sldId="258"/>
        </pc:sldMkLst>
        <pc:spChg chg="mod">
          <ac:chgData name="Arzoo Jangra" userId="6e66882db058be4d" providerId="LiveId" clId="{7BA02BE7-B6EE-4E60-AD03-CC3196D9A905}" dt="2021-12-26T11:34:43.957" v="489"/>
          <ac:spMkLst>
            <pc:docMk/>
            <pc:sldMk cId="2778694098" sldId="258"/>
            <ac:spMk id="2" creationId="{6C0F0DE5-5872-4423-91E6-B71431CEE9FB}"/>
          </ac:spMkLst>
        </pc:spChg>
        <pc:spChg chg="mod">
          <ac:chgData name="Arzoo Jangra" userId="6e66882db058be4d" providerId="LiveId" clId="{7BA02BE7-B6EE-4E60-AD03-CC3196D9A905}" dt="2021-12-26T11:34:43.957" v="489"/>
          <ac:spMkLst>
            <pc:docMk/>
            <pc:sldMk cId="2778694098" sldId="258"/>
            <ac:spMk id="3" creationId="{AF8B8190-D2EB-45A6-AA8F-DE7878955F78}"/>
          </ac:spMkLst>
        </pc:spChg>
      </pc:sldChg>
      <pc:sldChg chg="delSp modSp mod delDesignElem">
        <pc:chgData name="Arzoo Jangra" userId="6e66882db058be4d" providerId="LiveId" clId="{7BA02BE7-B6EE-4E60-AD03-CC3196D9A905}" dt="2022-01-03T12:18:02.223" v="562" actId="207"/>
        <pc:sldMkLst>
          <pc:docMk/>
          <pc:sldMk cId="1969241778" sldId="259"/>
        </pc:sldMkLst>
        <pc:spChg chg="mod">
          <ac:chgData name="Arzoo Jangra" userId="6e66882db058be4d" providerId="LiveId" clId="{7BA02BE7-B6EE-4E60-AD03-CC3196D9A905}" dt="2022-01-03T12:18:02.223" v="562" actId="207"/>
          <ac:spMkLst>
            <pc:docMk/>
            <pc:sldMk cId="1969241778" sldId="259"/>
            <ac:spMk id="2" creationId="{9C475573-A23D-44A3-82E4-01CCB4B8A892}"/>
          </ac:spMkLst>
        </pc:spChg>
        <pc:spChg chg="mod">
          <ac:chgData name="Arzoo Jangra" userId="6e66882db058be4d" providerId="LiveId" clId="{7BA02BE7-B6EE-4E60-AD03-CC3196D9A905}" dt="2021-12-26T11:34:43.957" v="489"/>
          <ac:spMkLst>
            <pc:docMk/>
            <pc:sldMk cId="1969241778" sldId="259"/>
            <ac:spMk id="3" creationId="{60E5A001-7C85-49E9-B81D-09F4D1DEA7E4}"/>
          </ac:spMkLst>
        </pc:spChg>
        <pc:spChg chg="del">
          <ac:chgData name="Arzoo Jangra" userId="6e66882db058be4d" providerId="LiveId" clId="{7BA02BE7-B6EE-4E60-AD03-CC3196D9A905}" dt="2022-01-03T12:13:20.237" v="537"/>
          <ac:spMkLst>
            <pc:docMk/>
            <pc:sldMk cId="1969241778" sldId="259"/>
            <ac:spMk id="66" creationId="{C8643778-7F6C-4E8D-84D1-D5CDB9928191}"/>
          </ac:spMkLst>
        </pc:spChg>
        <pc:spChg chg="del">
          <ac:chgData name="Arzoo Jangra" userId="6e66882db058be4d" providerId="LiveId" clId="{7BA02BE7-B6EE-4E60-AD03-CC3196D9A905}" dt="2022-01-03T12:13:20.237" v="537"/>
          <ac:spMkLst>
            <pc:docMk/>
            <pc:sldMk cId="1969241778" sldId="259"/>
            <ac:spMk id="68" creationId="{1D22F88D-6907-48AF-B024-346E855E0D96}"/>
          </ac:spMkLst>
        </pc:spChg>
        <pc:grpChg chg="del">
          <ac:chgData name="Arzoo Jangra" userId="6e66882db058be4d" providerId="LiveId" clId="{7BA02BE7-B6EE-4E60-AD03-CC3196D9A905}" dt="2022-01-03T12:13:20.237" v="537"/>
          <ac:grpSpMkLst>
            <pc:docMk/>
            <pc:sldMk cId="1969241778" sldId="259"/>
            <ac:grpSpMk id="69" creationId="{F3842748-48B5-4DD0-A06A-A31C74024A99}"/>
          </ac:grpSpMkLst>
        </pc:grpChg>
      </pc:sldChg>
      <pc:sldChg chg="delSp modSp mod modClrScheme delDesignElem chgLayout">
        <pc:chgData name="Arzoo Jangra" userId="6e66882db058be4d" providerId="LiveId" clId="{7BA02BE7-B6EE-4E60-AD03-CC3196D9A905}" dt="2022-01-03T12:18:01.504" v="560" actId="700"/>
        <pc:sldMkLst>
          <pc:docMk/>
          <pc:sldMk cId="2960414020" sldId="260"/>
        </pc:sldMkLst>
        <pc:spChg chg="mod ord">
          <ac:chgData name="Arzoo Jangra" userId="6e66882db058be4d" providerId="LiveId" clId="{7BA02BE7-B6EE-4E60-AD03-CC3196D9A905}" dt="2022-01-03T12:18:01.504" v="560" actId="700"/>
          <ac:spMkLst>
            <pc:docMk/>
            <pc:sldMk cId="2960414020" sldId="260"/>
            <ac:spMk id="2" creationId="{3B0425CC-C7BC-48BE-8B03-1FE8CE24492E}"/>
          </ac:spMkLst>
        </pc:spChg>
        <pc:spChg chg="mod ord">
          <ac:chgData name="Arzoo Jangra" userId="6e66882db058be4d" providerId="LiveId" clId="{7BA02BE7-B6EE-4E60-AD03-CC3196D9A905}" dt="2022-01-03T12:18:01.504" v="560" actId="700"/>
          <ac:spMkLst>
            <pc:docMk/>
            <pc:sldMk cId="2960414020" sldId="260"/>
            <ac:spMk id="3" creationId="{289C8169-2B2C-43B9-BA7C-5BBD79716BA2}"/>
          </ac:spMkLst>
        </pc:spChg>
        <pc:spChg chg="del">
          <ac:chgData name="Arzoo Jangra" userId="6e66882db058be4d" providerId="LiveId" clId="{7BA02BE7-B6EE-4E60-AD03-CC3196D9A905}" dt="2022-01-03T12:13:20.237" v="537"/>
          <ac:spMkLst>
            <pc:docMk/>
            <pc:sldMk cId="2960414020" sldId="260"/>
            <ac:spMk id="82" creationId="{68375697-2869-412A-AEB4-B32967993B67}"/>
          </ac:spMkLst>
        </pc:spChg>
        <pc:grpChg chg="del">
          <ac:chgData name="Arzoo Jangra" userId="6e66882db058be4d" providerId="LiveId" clId="{7BA02BE7-B6EE-4E60-AD03-CC3196D9A905}" dt="2022-01-03T12:13:20.237" v="537"/>
          <ac:grpSpMkLst>
            <pc:docMk/>
            <pc:sldMk cId="2960414020" sldId="260"/>
            <ac:grpSpMk id="84" creationId="{2DE9E2D4-C94D-4382-BD75-9A451C3DC7F7}"/>
          </ac:grpSpMkLst>
        </pc:grpChg>
        <pc:grpChg chg="del">
          <ac:chgData name="Arzoo Jangra" userId="6e66882db058be4d" providerId="LiveId" clId="{7BA02BE7-B6EE-4E60-AD03-CC3196D9A905}" dt="2022-01-03T12:13:20.237" v="537"/>
          <ac:grpSpMkLst>
            <pc:docMk/>
            <pc:sldMk cId="2960414020" sldId="260"/>
            <ac:grpSpMk id="88" creationId="{7884AB1D-699B-435C-BC0A-D649097B95E3}"/>
          </ac:grpSpMkLst>
        </pc:grpChg>
        <pc:picChg chg="mod">
          <ac:chgData name="Arzoo Jangra" userId="6e66882db058be4d" providerId="LiveId" clId="{7BA02BE7-B6EE-4E60-AD03-CC3196D9A905}" dt="2022-01-03T12:18:01.166" v="559" actId="1076"/>
          <ac:picMkLst>
            <pc:docMk/>
            <pc:sldMk cId="2960414020" sldId="260"/>
            <ac:picMk id="7" creationId="{1391286F-E8DD-42AE-BB61-846B43E68CC3}"/>
          </ac:picMkLst>
        </pc:picChg>
      </pc:sldChg>
      <pc:sldChg chg="delSp modSp mod delDesignElem">
        <pc:chgData name="Arzoo Jangra" userId="6e66882db058be4d" providerId="LiveId" clId="{7BA02BE7-B6EE-4E60-AD03-CC3196D9A905}" dt="2022-01-03T12:13:20.237" v="537"/>
        <pc:sldMkLst>
          <pc:docMk/>
          <pc:sldMk cId="188143453" sldId="261"/>
        </pc:sldMkLst>
        <pc:spChg chg="mod">
          <ac:chgData name="Arzoo Jangra" userId="6e66882db058be4d" providerId="LiveId" clId="{7BA02BE7-B6EE-4E60-AD03-CC3196D9A905}" dt="2021-12-26T11:34:43.957" v="489"/>
          <ac:spMkLst>
            <pc:docMk/>
            <pc:sldMk cId="188143453" sldId="261"/>
            <ac:spMk id="2" creationId="{23EB261C-7856-4B18-B4EE-5CDDB2ABF3BF}"/>
          </ac:spMkLst>
        </pc:spChg>
        <pc:spChg chg="mod">
          <ac:chgData name="Arzoo Jangra" userId="6e66882db058be4d" providerId="LiveId" clId="{7BA02BE7-B6EE-4E60-AD03-CC3196D9A905}" dt="2021-12-26T11:34:43.957" v="489"/>
          <ac:spMkLst>
            <pc:docMk/>
            <pc:sldMk cId="188143453" sldId="261"/>
            <ac:spMk id="3" creationId="{76A65935-9FA4-4A99-9FF5-AE1DC1297750}"/>
          </ac:spMkLst>
        </pc:spChg>
        <pc:spChg chg="del">
          <ac:chgData name="Arzoo Jangra" userId="6e66882db058be4d" providerId="LiveId" clId="{7BA02BE7-B6EE-4E60-AD03-CC3196D9A905}" dt="2022-01-03T12:13:20.237" v="537"/>
          <ac:spMkLst>
            <pc:docMk/>
            <pc:sldMk cId="188143453" sldId="261"/>
            <ac:spMk id="34" creationId="{5B2F4B0B-6CDE-4467-A567-7930C6692530}"/>
          </ac:spMkLst>
        </pc:spChg>
        <pc:spChg chg="del">
          <ac:chgData name="Arzoo Jangra" userId="6e66882db058be4d" providerId="LiveId" clId="{7BA02BE7-B6EE-4E60-AD03-CC3196D9A905}" dt="2022-01-03T12:13:20.237" v="537"/>
          <ac:spMkLst>
            <pc:docMk/>
            <pc:sldMk cId="188143453" sldId="261"/>
            <ac:spMk id="36" creationId="{4FBD904E-E2AA-40C0-9B75-6705C2936009}"/>
          </ac:spMkLst>
        </pc:spChg>
        <pc:grpChg chg="del">
          <ac:chgData name="Arzoo Jangra" userId="6e66882db058be4d" providerId="LiveId" clId="{7BA02BE7-B6EE-4E60-AD03-CC3196D9A905}" dt="2022-01-03T12:13:20.237" v="537"/>
          <ac:grpSpMkLst>
            <pc:docMk/>
            <pc:sldMk cId="188143453" sldId="261"/>
            <ac:grpSpMk id="38" creationId="{C2CA0337-9B09-4746-93D0-7E92F422020B}"/>
          </ac:grpSpMkLst>
        </pc:grpChg>
      </pc:sldChg>
      <pc:sldChg chg="delSp modSp new mod delDesignElem">
        <pc:chgData name="Arzoo Jangra" userId="6e66882db058be4d" providerId="LiveId" clId="{7BA02BE7-B6EE-4E60-AD03-CC3196D9A905}" dt="2022-01-03T12:13:20.237" v="537"/>
        <pc:sldMkLst>
          <pc:docMk/>
          <pc:sldMk cId="3656384894" sldId="262"/>
        </pc:sldMkLst>
        <pc:spChg chg="mod">
          <ac:chgData name="Arzoo Jangra" userId="6e66882db058be4d" providerId="LiveId" clId="{7BA02BE7-B6EE-4E60-AD03-CC3196D9A905}" dt="2021-12-26T11:34:43.957" v="489"/>
          <ac:spMkLst>
            <pc:docMk/>
            <pc:sldMk cId="3656384894" sldId="262"/>
            <ac:spMk id="2" creationId="{44C53C3D-4329-445D-B187-AD83BDB7B4BC}"/>
          </ac:spMkLst>
        </pc:spChg>
        <pc:spChg chg="mod">
          <ac:chgData name="Arzoo Jangra" userId="6e66882db058be4d" providerId="LiveId" clId="{7BA02BE7-B6EE-4E60-AD03-CC3196D9A905}" dt="2021-12-26T11:34:43.957" v="489"/>
          <ac:spMkLst>
            <pc:docMk/>
            <pc:sldMk cId="3656384894" sldId="262"/>
            <ac:spMk id="3" creationId="{7A78E57F-C17F-4A9F-A651-5E5F6D0C11B9}"/>
          </ac:spMkLst>
        </pc:spChg>
        <pc:spChg chg="del">
          <ac:chgData name="Arzoo Jangra" userId="6e66882db058be4d" providerId="LiveId" clId="{7BA02BE7-B6EE-4E60-AD03-CC3196D9A905}" dt="2022-01-03T12:13:20.237" v="537"/>
          <ac:spMkLst>
            <pc:docMk/>
            <pc:sldMk cId="3656384894" sldId="262"/>
            <ac:spMk id="27" creationId="{E5A92FE9-DB05-4D0D-AF5A-BE8664B9FFB4}"/>
          </ac:spMkLst>
        </pc:spChg>
        <pc:grpChg chg="del">
          <ac:chgData name="Arzoo Jangra" userId="6e66882db058be4d" providerId="LiveId" clId="{7BA02BE7-B6EE-4E60-AD03-CC3196D9A905}" dt="2022-01-03T12:13:20.237" v="537"/>
          <ac:grpSpMkLst>
            <pc:docMk/>
            <pc:sldMk cId="3656384894" sldId="262"/>
            <ac:grpSpMk id="15" creationId="{E9D059B6-ADD8-488A-B346-63289E90D13F}"/>
          </ac:grpSpMkLst>
        </pc:grpChg>
        <pc:grpChg chg="del">
          <ac:chgData name="Arzoo Jangra" userId="6e66882db058be4d" providerId="LiveId" clId="{7BA02BE7-B6EE-4E60-AD03-CC3196D9A905}" dt="2022-01-03T12:13:20.237" v="537"/>
          <ac:grpSpMkLst>
            <pc:docMk/>
            <pc:sldMk cId="3656384894" sldId="262"/>
            <ac:grpSpMk id="31" creationId="{53D9B26A-5143-49A7-BA98-D871D5BD719A}"/>
          </ac:grpSpMkLst>
        </pc:grpChg>
      </pc:sldChg>
      <pc:sldChg chg="delSp delDesignElem">
        <pc:chgData name="Arzoo Jangra" userId="6e66882db058be4d" providerId="LiveId" clId="{7BA02BE7-B6EE-4E60-AD03-CC3196D9A905}" dt="2022-01-03T12:13:20.237" v="537"/>
        <pc:sldMkLst>
          <pc:docMk/>
          <pc:sldMk cId="1809632911" sldId="263"/>
        </pc:sldMkLst>
        <pc:grpChg chg="del">
          <ac:chgData name="Arzoo Jangra" userId="6e66882db058be4d" providerId="LiveId" clId="{7BA02BE7-B6EE-4E60-AD03-CC3196D9A905}" dt="2022-01-03T12:13:20.237" v="537"/>
          <ac:grpSpMkLst>
            <pc:docMk/>
            <pc:sldMk cId="1809632911" sldId="263"/>
            <ac:grpSpMk id="61" creationId="{D6BA167A-D3C3-4EE8-8B5E-13679208725E}"/>
          </ac:grpSpMkLst>
        </pc:grpChg>
      </pc:sldChg>
      <pc:sldChg chg="new del">
        <pc:chgData name="Arzoo Jangra" userId="6e66882db058be4d" providerId="LiveId" clId="{7BA02BE7-B6EE-4E60-AD03-CC3196D9A905}" dt="2022-01-03T12:00:23.647" v="491" actId="47"/>
        <pc:sldMkLst>
          <pc:docMk/>
          <pc:sldMk cId="2155761597" sldId="266"/>
        </pc:sldMkLst>
      </pc:sldChg>
      <pc:sldChg chg="modSp new mod">
        <pc:chgData name="Arzoo Jangra" userId="6e66882db058be4d" providerId="LiveId" clId="{7BA02BE7-B6EE-4E60-AD03-CC3196D9A905}" dt="2022-01-03T12:06:23.292" v="501" actId="123"/>
        <pc:sldMkLst>
          <pc:docMk/>
          <pc:sldMk cId="2650100117" sldId="266"/>
        </pc:sldMkLst>
        <pc:spChg chg="mod">
          <ac:chgData name="Arzoo Jangra" userId="6e66882db058be4d" providerId="LiveId" clId="{7BA02BE7-B6EE-4E60-AD03-CC3196D9A905}" dt="2022-01-03T12:05:47.951" v="496" actId="14100"/>
          <ac:spMkLst>
            <pc:docMk/>
            <pc:sldMk cId="2650100117" sldId="266"/>
            <ac:spMk id="2" creationId="{5C566636-FFCD-419C-92E6-8A19D1329BD9}"/>
          </ac:spMkLst>
        </pc:spChg>
        <pc:spChg chg="mod">
          <ac:chgData name="Arzoo Jangra" userId="6e66882db058be4d" providerId="LiveId" clId="{7BA02BE7-B6EE-4E60-AD03-CC3196D9A905}" dt="2022-01-03T12:06:23.292" v="501" actId="123"/>
          <ac:spMkLst>
            <pc:docMk/>
            <pc:sldMk cId="2650100117" sldId="266"/>
            <ac:spMk id="3" creationId="{320F52A8-C833-44C0-A1A7-C9B907D539C0}"/>
          </ac:spMkLst>
        </pc:spChg>
      </pc:sldChg>
      <pc:sldChg chg="modSp new mod">
        <pc:chgData name="Arzoo Jangra" userId="6e66882db058be4d" providerId="LiveId" clId="{7BA02BE7-B6EE-4E60-AD03-CC3196D9A905}" dt="2022-01-03T12:08:09.524" v="516" actId="20577"/>
        <pc:sldMkLst>
          <pc:docMk/>
          <pc:sldMk cId="2492335555" sldId="267"/>
        </pc:sldMkLst>
        <pc:spChg chg="mod">
          <ac:chgData name="Arzoo Jangra" userId="6e66882db058be4d" providerId="LiveId" clId="{7BA02BE7-B6EE-4E60-AD03-CC3196D9A905}" dt="2022-01-03T12:08:09.524" v="516" actId="20577"/>
          <ac:spMkLst>
            <pc:docMk/>
            <pc:sldMk cId="2492335555" sldId="267"/>
            <ac:spMk id="2" creationId="{B31EA558-7442-403B-B7F4-00F797722CE0}"/>
          </ac:spMkLst>
        </pc:spChg>
        <pc:spChg chg="mod">
          <ac:chgData name="Arzoo Jangra" userId="6e66882db058be4d" providerId="LiveId" clId="{7BA02BE7-B6EE-4E60-AD03-CC3196D9A905}" dt="2022-01-03T12:07:50.494" v="511" actId="123"/>
          <ac:spMkLst>
            <pc:docMk/>
            <pc:sldMk cId="2492335555" sldId="267"/>
            <ac:spMk id="3" creationId="{79E3F9D6-B17E-4FB9-8659-AB81BE9259F7}"/>
          </ac:spMkLst>
        </pc:spChg>
      </pc:sldChg>
      <pc:sldChg chg="addSp delSp modSp new mod modClrScheme chgLayout">
        <pc:chgData name="Arzoo Jangra" userId="6e66882db058be4d" providerId="LiveId" clId="{7BA02BE7-B6EE-4E60-AD03-CC3196D9A905}" dt="2022-01-03T12:19:53.344" v="579" actId="700"/>
        <pc:sldMkLst>
          <pc:docMk/>
          <pc:sldMk cId="579528949" sldId="268"/>
        </pc:sldMkLst>
        <pc:spChg chg="mod ord">
          <ac:chgData name="Arzoo Jangra" userId="6e66882db058be4d" providerId="LiveId" clId="{7BA02BE7-B6EE-4E60-AD03-CC3196D9A905}" dt="2022-01-03T12:19:53.344" v="579" actId="700"/>
          <ac:spMkLst>
            <pc:docMk/>
            <pc:sldMk cId="579528949" sldId="268"/>
            <ac:spMk id="2" creationId="{EFF017EC-01A7-4552-99F2-6FDBD791ABA4}"/>
          </ac:spMkLst>
        </pc:spChg>
        <pc:spChg chg="del">
          <ac:chgData name="Arzoo Jangra" userId="6e66882db058be4d" providerId="LiveId" clId="{7BA02BE7-B6EE-4E60-AD03-CC3196D9A905}" dt="2022-01-03T12:12:07.210" v="527" actId="478"/>
          <ac:spMkLst>
            <pc:docMk/>
            <pc:sldMk cId="579528949" sldId="268"/>
            <ac:spMk id="3" creationId="{B2900412-B9BC-40AB-8384-F871F852EB57}"/>
          </ac:spMkLst>
        </pc:spChg>
        <pc:spChg chg="del">
          <ac:chgData name="Arzoo Jangra" userId="6e66882db058be4d" providerId="LiveId" clId="{7BA02BE7-B6EE-4E60-AD03-CC3196D9A905}" dt="2022-01-03T12:12:55.392" v="528" actId="478"/>
          <ac:spMkLst>
            <pc:docMk/>
            <pc:sldMk cId="579528949" sldId="268"/>
            <ac:spMk id="4" creationId="{1F09B774-F7DF-420D-AF4F-72EECCA3B25D}"/>
          </ac:spMkLst>
        </pc:spChg>
        <pc:spChg chg="add del mod ord">
          <ac:chgData name="Arzoo Jangra" userId="6e66882db058be4d" providerId="LiveId" clId="{7BA02BE7-B6EE-4E60-AD03-CC3196D9A905}" dt="2022-01-03T12:18:06.721" v="577" actId="700"/>
          <ac:spMkLst>
            <pc:docMk/>
            <pc:sldMk cId="579528949" sldId="268"/>
            <ac:spMk id="5" creationId="{4041A3AC-2F0A-40A9-8E5F-41B6445CE602}"/>
          </ac:spMkLst>
        </pc:spChg>
        <pc:spChg chg="add mod ord">
          <ac:chgData name="Arzoo Jangra" userId="6e66882db058be4d" providerId="LiveId" clId="{7BA02BE7-B6EE-4E60-AD03-CC3196D9A905}" dt="2022-01-03T12:19:53.344" v="579" actId="700"/>
          <ac:spMkLst>
            <pc:docMk/>
            <pc:sldMk cId="579528949" sldId="268"/>
            <ac:spMk id="6" creationId="{66D274D2-5A28-4BC2-80FC-042632DDC8E2}"/>
          </ac:spMkLst>
        </pc:spChg>
        <pc:picChg chg="add del mod">
          <ac:chgData name="Arzoo Jangra" userId="6e66882db058be4d" providerId="LiveId" clId="{7BA02BE7-B6EE-4E60-AD03-CC3196D9A905}" dt="2022-01-03T12:18:03.867" v="567"/>
          <ac:picMkLst>
            <pc:docMk/>
            <pc:sldMk cId="579528949" sldId="268"/>
            <ac:picMk id="1026" creationId="{41A0CD6E-62FB-4BE2-B2CE-C48F50B5813A}"/>
          </ac:picMkLst>
        </pc:picChg>
      </pc:sldChg>
      <pc:sldChg chg="modSp mod">
        <pc:chgData name="Arzoo Jangra" userId="6e66882db058be4d" providerId="LiveId" clId="{7BA02BE7-B6EE-4E60-AD03-CC3196D9A905}" dt="2022-01-17T11:50:28.672" v="585" actId="20577"/>
        <pc:sldMkLst>
          <pc:docMk/>
          <pc:sldMk cId="2762993805" sldId="286"/>
        </pc:sldMkLst>
        <pc:graphicFrameChg chg="modGraphic">
          <ac:chgData name="Arzoo Jangra" userId="6e66882db058be4d" providerId="LiveId" clId="{7BA02BE7-B6EE-4E60-AD03-CC3196D9A905}" dt="2022-01-17T11:50:28.672" v="585" actId="20577"/>
          <ac:graphicFrameMkLst>
            <pc:docMk/>
            <pc:sldMk cId="2762993805" sldId="286"/>
            <ac:graphicFrameMk id="8" creationId="{58EBE98A-F763-4E4F-9E1A-699DCEF5B8A9}"/>
          </ac:graphicFrameMkLst>
        </pc:graphicFrameChg>
      </pc:sldChg>
      <pc:sldChg chg="modSp mod">
        <pc:chgData name="Arzoo Jangra" userId="6e66882db058be4d" providerId="LiveId" clId="{7BA02BE7-B6EE-4E60-AD03-CC3196D9A905}" dt="2022-01-17T06:23:57.245" v="581" actId="113"/>
        <pc:sldMkLst>
          <pc:docMk/>
          <pc:sldMk cId="2818100236" sldId="289"/>
        </pc:sldMkLst>
        <pc:spChg chg="mod">
          <ac:chgData name="Arzoo Jangra" userId="6e66882db058be4d" providerId="LiveId" clId="{7BA02BE7-B6EE-4E60-AD03-CC3196D9A905}" dt="2022-01-17T06:23:57.245" v="581" actId="113"/>
          <ac:spMkLst>
            <pc:docMk/>
            <pc:sldMk cId="2818100236" sldId="289"/>
            <ac:spMk id="3" creationId="{D93CE3F5-1372-4D63-B80D-C10E8ADB56F8}"/>
          </ac:spMkLst>
        </pc:spChg>
      </pc:sldChg>
      <pc:sldChg chg="modSp mod">
        <pc:chgData name="Arzoo Jangra" userId="6e66882db058be4d" providerId="LiveId" clId="{7BA02BE7-B6EE-4E60-AD03-CC3196D9A905}" dt="2022-01-17T10:10:01.688" v="582" actId="20577"/>
        <pc:sldMkLst>
          <pc:docMk/>
          <pc:sldMk cId="154182510" sldId="291"/>
        </pc:sldMkLst>
        <pc:spChg chg="mod">
          <ac:chgData name="Arzoo Jangra" userId="6e66882db058be4d" providerId="LiveId" clId="{7BA02BE7-B6EE-4E60-AD03-CC3196D9A905}" dt="2022-01-17T10:10:01.688" v="582" actId="20577"/>
          <ac:spMkLst>
            <pc:docMk/>
            <pc:sldMk cId="154182510" sldId="291"/>
            <ac:spMk id="3" creationId="{78C0C263-1C63-48B4-89EF-485C262452AB}"/>
          </ac:spMkLst>
        </pc:spChg>
      </pc:sldChg>
      <pc:sldChg chg="modSp mod">
        <pc:chgData name="Arzoo Jangra" userId="6e66882db058be4d" providerId="LiveId" clId="{7BA02BE7-B6EE-4E60-AD03-CC3196D9A905}" dt="2022-01-17T10:10:22.638" v="583" actId="20577"/>
        <pc:sldMkLst>
          <pc:docMk/>
          <pc:sldMk cId="3433165515" sldId="294"/>
        </pc:sldMkLst>
        <pc:spChg chg="mod">
          <ac:chgData name="Arzoo Jangra" userId="6e66882db058be4d" providerId="LiveId" clId="{7BA02BE7-B6EE-4E60-AD03-CC3196D9A905}" dt="2022-01-17T10:10:22.638" v="583" actId="20577"/>
          <ac:spMkLst>
            <pc:docMk/>
            <pc:sldMk cId="3433165515" sldId="294"/>
            <ac:spMk id="3" creationId="{78C0C263-1C63-48B4-89EF-485C262452AB}"/>
          </ac:spMkLst>
        </pc:spChg>
      </pc:sldChg>
    </pc:docChg>
  </pc:docChgLst>
  <pc:docChgLst>
    <pc:chgData name="Vidhi Khare" userId="cb0b2981e3b79195" providerId="Windows Live" clId="Web-{7597583C-062E-4C07-8747-F998BFA41647}"/>
    <pc:docChg chg="modSld">
      <pc:chgData name="Vidhi Khare" userId="cb0b2981e3b79195" providerId="Windows Live" clId="Web-{7597583C-062E-4C07-8747-F998BFA41647}" dt="2022-02-04T15:26:04.078" v="5"/>
      <pc:docMkLst>
        <pc:docMk/>
      </pc:docMkLst>
      <pc:sldChg chg="modSp">
        <pc:chgData name="Vidhi Khare" userId="cb0b2981e3b79195" providerId="Windows Live" clId="Web-{7597583C-062E-4C07-8747-F998BFA41647}" dt="2022-02-04T15:26:04.078" v="5"/>
        <pc:sldMkLst>
          <pc:docMk/>
          <pc:sldMk cId="1268390410" sldId="301"/>
        </pc:sldMkLst>
        <pc:graphicFrameChg chg="mod modGraphic">
          <ac:chgData name="Vidhi Khare" userId="cb0b2981e3b79195" providerId="Windows Live" clId="Web-{7597583C-062E-4C07-8747-F998BFA41647}" dt="2022-02-04T15:26:04.078" v="5"/>
          <ac:graphicFrameMkLst>
            <pc:docMk/>
            <pc:sldMk cId="1268390410" sldId="301"/>
            <ac:graphicFrameMk id="4" creationId="{1F092644-DD92-494D-A528-C62DF2301127}"/>
          </ac:graphicFrameMkLst>
        </pc:graphicFrameChg>
      </pc:sldChg>
    </pc:docChg>
  </pc:docChgLst>
  <pc:docChgLst>
    <pc:chgData name="Arzoo Jangra" userId="6e66882db058be4d" providerId="Windows Live" clId="Web-{DD5F913B-C2B3-4456-B4D3-5109FA558322}"/>
    <pc:docChg chg="addSld modSld sldOrd">
      <pc:chgData name="Arzoo Jangra" userId="6e66882db058be4d" providerId="Windows Live" clId="Web-{DD5F913B-C2B3-4456-B4D3-5109FA558322}" dt="2022-01-14T13:30:48.280" v="1167" actId="20577"/>
      <pc:docMkLst>
        <pc:docMk/>
      </pc:docMkLst>
      <pc:sldChg chg="delSp modSp ord">
        <pc:chgData name="Arzoo Jangra" userId="6e66882db058be4d" providerId="Windows Live" clId="Web-{DD5F913B-C2B3-4456-B4D3-5109FA558322}" dt="2022-01-14T13:09:30.788" v="711" actId="20577"/>
        <pc:sldMkLst>
          <pc:docMk/>
          <pc:sldMk cId="2542060688" sldId="285"/>
        </pc:sldMkLst>
        <pc:spChg chg="mod">
          <ac:chgData name="Arzoo Jangra" userId="6e66882db058be4d" providerId="Windows Live" clId="Web-{DD5F913B-C2B3-4456-B4D3-5109FA558322}" dt="2022-01-14T13:09:30.788" v="711" actId="20577"/>
          <ac:spMkLst>
            <pc:docMk/>
            <pc:sldMk cId="2542060688" sldId="285"/>
            <ac:spMk id="2" creationId="{5795AF9F-EC83-43D4-9C77-1814A2BF39A4}"/>
          </ac:spMkLst>
        </pc:spChg>
        <pc:spChg chg="del">
          <ac:chgData name="Arzoo Jangra" userId="6e66882db058be4d" providerId="Windows Live" clId="Web-{DD5F913B-C2B3-4456-B4D3-5109FA558322}" dt="2022-01-14T12:48:34.016" v="42"/>
          <ac:spMkLst>
            <pc:docMk/>
            <pc:sldMk cId="2542060688" sldId="285"/>
            <ac:spMk id="3" creationId="{BEF2C883-E537-4501-B071-B2530A88D22E}"/>
          </ac:spMkLst>
        </pc:spChg>
      </pc:sldChg>
      <pc:sldChg chg="modSp add mod ord replId setBg">
        <pc:chgData name="Arzoo Jangra" userId="6e66882db058be4d" providerId="Windows Live" clId="Web-{DD5F913B-C2B3-4456-B4D3-5109FA558322}" dt="2022-01-14T13:17:10.203" v="737"/>
        <pc:sldMkLst>
          <pc:docMk/>
          <pc:sldMk cId="2762993805" sldId="286"/>
        </pc:sldMkLst>
        <pc:graphicFrameChg chg="mod modGraphic">
          <ac:chgData name="Arzoo Jangra" userId="6e66882db058be4d" providerId="Windows Live" clId="Web-{DD5F913B-C2B3-4456-B4D3-5109FA558322}" dt="2022-01-14T13:16:43.671" v="735"/>
          <ac:graphicFrameMkLst>
            <pc:docMk/>
            <pc:sldMk cId="2762993805" sldId="286"/>
            <ac:graphicFrameMk id="8" creationId="{58EBE98A-F763-4E4F-9E1A-699DCEF5B8A9}"/>
          </ac:graphicFrameMkLst>
        </pc:graphicFrameChg>
      </pc:sldChg>
      <pc:sldChg chg="delSp modSp new mod modClrScheme chgLayout">
        <pc:chgData name="Arzoo Jangra" userId="6e66882db058be4d" providerId="Windows Live" clId="Web-{DD5F913B-C2B3-4456-B4D3-5109FA558322}" dt="2022-01-14T13:09:26.366" v="710" actId="20577"/>
        <pc:sldMkLst>
          <pc:docMk/>
          <pc:sldMk cId="3244848107" sldId="287"/>
        </pc:sldMkLst>
        <pc:spChg chg="mod ord">
          <ac:chgData name="Arzoo Jangra" userId="6e66882db058be4d" providerId="Windows Live" clId="Web-{DD5F913B-C2B3-4456-B4D3-5109FA558322}" dt="2022-01-14T13:09:26.366" v="710" actId="20577"/>
          <ac:spMkLst>
            <pc:docMk/>
            <pc:sldMk cId="3244848107" sldId="287"/>
            <ac:spMk id="2" creationId="{2DF9AE01-7CDC-438E-98B3-47FB97D1C1BD}"/>
          </ac:spMkLst>
        </pc:spChg>
        <pc:spChg chg="del">
          <ac:chgData name="Arzoo Jangra" userId="6e66882db058be4d" providerId="Windows Live" clId="Web-{DD5F913B-C2B3-4456-B4D3-5109FA558322}" dt="2022-01-14T13:03:18" v="554"/>
          <ac:spMkLst>
            <pc:docMk/>
            <pc:sldMk cId="3244848107" sldId="287"/>
            <ac:spMk id="3" creationId="{9A587158-A3C9-41A7-949A-361EFBB2CE10}"/>
          </ac:spMkLst>
        </pc:spChg>
        <pc:spChg chg="mod ord">
          <ac:chgData name="Arzoo Jangra" userId="6e66882db058be4d" providerId="Windows Live" clId="Web-{DD5F913B-C2B3-4456-B4D3-5109FA558322}" dt="2022-01-14T13:09:16.913" v="707" actId="20577"/>
          <ac:spMkLst>
            <pc:docMk/>
            <pc:sldMk cId="3244848107" sldId="287"/>
            <ac:spMk id="4" creationId="{E596BDC7-9DD2-40FF-A1E2-74B2BEA0A787}"/>
          </ac:spMkLst>
        </pc:spChg>
        <pc:spChg chg="del">
          <ac:chgData name="Arzoo Jangra" userId="6e66882db058be4d" providerId="Windows Live" clId="Web-{DD5F913B-C2B3-4456-B4D3-5109FA558322}" dt="2022-01-14T13:03:18" v="554"/>
          <ac:spMkLst>
            <pc:docMk/>
            <pc:sldMk cId="3244848107" sldId="287"/>
            <ac:spMk id="5" creationId="{FFCF06C0-3A8A-4D17-9690-5209333B960E}"/>
          </ac:spMkLst>
        </pc:spChg>
        <pc:spChg chg="del">
          <ac:chgData name="Arzoo Jangra" userId="6e66882db058be4d" providerId="Windows Live" clId="Web-{DD5F913B-C2B3-4456-B4D3-5109FA558322}" dt="2022-01-14T13:03:18" v="554"/>
          <ac:spMkLst>
            <pc:docMk/>
            <pc:sldMk cId="3244848107" sldId="287"/>
            <ac:spMk id="6" creationId="{2D794B5B-DC46-4CED-8EB7-388282DA7252}"/>
          </ac:spMkLst>
        </pc:spChg>
      </pc:sldChg>
      <pc:sldChg chg="addSp delSp modSp new mod ord modClrScheme chgLayout">
        <pc:chgData name="Arzoo Jangra" userId="6e66882db058be4d" providerId="Windows Live" clId="Web-{DD5F913B-C2B3-4456-B4D3-5109FA558322}" dt="2022-01-14T13:29:19.888" v="1112"/>
        <pc:sldMkLst>
          <pc:docMk/>
          <pc:sldMk cId="2151766524" sldId="288"/>
        </pc:sldMkLst>
        <pc:spChg chg="mod ord">
          <ac:chgData name="Arzoo Jangra" userId="6e66882db058be4d" providerId="Windows Live" clId="Web-{DD5F913B-C2B3-4456-B4D3-5109FA558322}" dt="2022-01-14T13:27:49.339" v="1096" actId="1076"/>
          <ac:spMkLst>
            <pc:docMk/>
            <pc:sldMk cId="2151766524" sldId="288"/>
            <ac:spMk id="2" creationId="{CAB2067A-964D-4F4D-B99D-8C782ACCCF69}"/>
          </ac:spMkLst>
        </pc:spChg>
        <pc:spChg chg="del">
          <ac:chgData name="Arzoo Jangra" userId="6e66882db058be4d" providerId="Windows Live" clId="Web-{DD5F913B-C2B3-4456-B4D3-5109FA558322}" dt="2022-01-14T13:10:08.945" v="713"/>
          <ac:spMkLst>
            <pc:docMk/>
            <pc:sldMk cId="2151766524" sldId="288"/>
            <ac:spMk id="3" creationId="{94A21204-2A5F-4041-A2BF-5FB4E716531B}"/>
          </ac:spMkLst>
        </pc:spChg>
        <pc:spChg chg="mod ord">
          <ac:chgData name="Arzoo Jangra" userId="6e66882db058be4d" providerId="Windows Live" clId="Web-{DD5F913B-C2B3-4456-B4D3-5109FA558322}" dt="2022-01-14T13:28:28.090" v="1109" actId="20577"/>
          <ac:spMkLst>
            <pc:docMk/>
            <pc:sldMk cId="2151766524" sldId="288"/>
            <ac:spMk id="4" creationId="{8015E437-1BAE-4907-8D6F-73733FE234F3}"/>
          </ac:spMkLst>
        </pc:spChg>
        <pc:spChg chg="del">
          <ac:chgData name="Arzoo Jangra" userId="6e66882db058be4d" providerId="Windows Live" clId="Web-{DD5F913B-C2B3-4456-B4D3-5109FA558322}" dt="2022-01-14T13:10:08.945" v="713"/>
          <ac:spMkLst>
            <pc:docMk/>
            <pc:sldMk cId="2151766524" sldId="288"/>
            <ac:spMk id="5" creationId="{0DE21EAC-9E96-4381-B7FC-A170E97B87E9}"/>
          </ac:spMkLst>
        </pc:spChg>
        <pc:spChg chg="del">
          <ac:chgData name="Arzoo Jangra" userId="6e66882db058be4d" providerId="Windows Live" clId="Web-{DD5F913B-C2B3-4456-B4D3-5109FA558322}" dt="2022-01-14T13:10:08.945" v="713"/>
          <ac:spMkLst>
            <pc:docMk/>
            <pc:sldMk cId="2151766524" sldId="288"/>
            <ac:spMk id="6" creationId="{76B48328-9D62-4FF0-A4A1-A1CEE5DF29BD}"/>
          </ac:spMkLst>
        </pc:spChg>
        <pc:picChg chg="add mod modCrop">
          <ac:chgData name="Arzoo Jangra" userId="6e66882db058be4d" providerId="Windows Live" clId="Web-{DD5F913B-C2B3-4456-B4D3-5109FA558322}" dt="2022-01-14T13:28:37.731" v="1110" actId="1076"/>
          <ac:picMkLst>
            <pc:docMk/>
            <pc:sldMk cId="2151766524" sldId="288"/>
            <ac:picMk id="7" creationId="{24538E7C-9243-4DEE-B91A-9F59F4E0883B}"/>
          </ac:picMkLst>
        </pc:picChg>
        <pc:picChg chg="add mod modCrop">
          <ac:chgData name="Arzoo Jangra" userId="6e66882db058be4d" providerId="Windows Live" clId="Web-{DD5F913B-C2B3-4456-B4D3-5109FA558322}" dt="2022-01-14T13:29:19.888" v="1112"/>
          <ac:picMkLst>
            <pc:docMk/>
            <pc:sldMk cId="2151766524" sldId="288"/>
            <ac:picMk id="8" creationId="{989CF199-3F95-4187-87D8-41F4C30B1ECB}"/>
          </ac:picMkLst>
        </pc:picChg>
      </pc:sldChg>
      <pc:sldChg chg="delSp modSp new">
        <pc:chgData name="Arzoo Jangra" userId="6e66882db058be4d" providerId="Windows Live" clId="Web-{DD5F913B-C2B3-4456-B4D3-5109FA558322}" dt="2022-01-14T13:30:48.280" v="1167" actId="20577"/>
        <pc:sldMkLst>
          <pc:docMk/>
          <pc:sldMk cId="2818100236" sldId="289"/>
        </pc:sldMkLst>
        <pc:spChg chg="del">
          <ac:chgData name="Arzoo Jangra" userId="6e66882db058be4d" providerId="Windows Live" clId="Web-{DD5F913B-C2B3-4456-B4D3-5109FA558322}" dt="2022-01-14T13:29:36.951" v="1114"/>
          <ac:spMkLst>
            <pc:docMk/>
            <pc:sldMk cId="2818100236" sldId="289"/>
            <ac:spMk id="2" creationId="{AE0CA9B4-A373-473B-B7EE-A8C60B04CB85}"/>
          </ac:spMkLst>
        </pc:spChg>
        <pc:spChg chg="mod">
          <ac:chgData name="Arzoo Jangra" userId="6e66882db058be4d" providerId="Windows Live" clId="Web-{DD5F913B-C2B3-4456-B4D3-5109FA558322}" dt="2022-01-14T13:30:48.280" v="1167" actId="20577"/>
          <ac:spMkLst>
            <pc:docMk/>
            <pc:sldMk cId="2818100236" sldId="289"/>
            <ac:spMk id="3" creationId="{D93CE3F5-1372-4D63-B80D-C10E8ADB56F8}"/>
          </ac:spMkLst>
        </pc:spChg>
      </pc:sldChg>
    </pc:docChg>
  </pc:docChgLst>
  <pc:docChgLst>
    <pc:chgData name="Arzoo Jangra" userId="6e66882db058be4d" providerId="Windows Live" clId="Web-{FCCC36AA-6A50-436D-99D9-1DB47AA5A77B}"/>
    <pc:docChg chg="modSld">
      <pc:chgData name="Arzoo Jangra" userId="6e66882db058be4d" providerId="Windows Live" clId="Web-{FCCC36AA-6A50-436D-99D9-1DB47AA5A77B}" dt="2022-01-09T04:37:55.009" v="13" actId="20577"/>
      <pc:docMkLst>
        <pc:docMk/>
      </pc:docMkLst>
      <pc:sldChg chg="addSp delSp modSp">
        <pc:chgData name="Arzoo Jangra" userId="6e66882db058be4d" providerId="Windows Live" clId="Web-{FCCC36AA-6A50-436D-99D9-1DB47AA5A77B}" dt="2022-01-09T04:37:55.009" v="13" actId="20577"/>
        <pc:sldMkLst>
          <pc:docMk/>
          <pc:sldMk cId="2300919372" sldId="256"/>
        </pc:sldMkLst>
        <pc:spChg chg="mod">
          <ac:chgData name="Arzoo Jangra" userId="6e66882db058be4d" providerId="Windows Live" clId="Web-{FCCC36AA-6A50-436D-99D9-1DB47AA5A77B}" dt="2022-01-09T04:37:40.946" v="6" actId="1076"/>
          <ac:spMkLst>
            <pc:docMk/>
            <pc:sldMk cId="2300919372" sldId="256"/>
            <ac:spMk id="2" creationId="{F74BCECE-F34B-45B8-88E6-E4CBC61207E9}"/>
          </ac:spMkLst>
        </pc:spChg>
        <pc:spChg chg="mod">
          <ac:chgData name="Arzoo Jangra" userId="6e66882db058be4d" providerId="Windows Live" clId="Web-{FCCC36AA-6A50-436D-99D9-1DB47AA5A77B}" dt="2022-01-09T04:37:55.009" v="13" actId="20577"/>
          <ac:spMkLst>
            <pc:docMk/>
            <pc:sldMk cId="2300919372" sldId="256"/>
            <ac:spMk id="3" creationId="{BBA87B92-4BFF-4F79-B56C-6656262CBBEA}"/>
          </ac:spMkLst>
        </pc:spChg>
        <pc:spChg chg="del">
          <ac:chgData name="Arzoo Jangra" userId="6e66882db058be4d" providerId="Windows Live" clId="Web-{FCCC36AA-6A50-436D-99D9-1DB47AA5A77B}" dt="2022-01-09T04:37:26.727" v="2"/>
          <ac:spMkLst>
            <pc:docMk/>
            <pc:sldMk cId="2300919372" sldId="256"/>
            <ac:spMk id="9" creationId="{F64080D6-34DE-4277-97CC-2FB3812846DA}"/>
          </ac:spMkLst>
        </pc:spChg>
        <pc:spChg chg="add">
          <ac:chgData name="Arzoo Jangra" userId="6e66882db058be4d" providerId="Windows Live" clId="Web-{FCCC36AA-6A50-436D-99D9-1DB47AA5A77B}" dt="2022-01-09T04:37:26.727" v="2"/>
          <ac:spMkLst>
            <pc:docMk/>
            <pc:sldMk cId="2300919372" sldId="256"/>
            <ac:spMk id="11" creationId="{F64080D6-34DE-4277-97CC-2FB3812846DA}"/>
          </ac:spMkLst>
        </pc:spChg>
        <pc:picChg chg="add mod ord">
          <ac:chgData name="Arzoo Jangra" userId="6e66882db058be4d" providerId="Windows Live" clId="Web-{FCCC36AA-6A50-436D-99D9-1DB47AA5A77B}" dt="2022-01-09T04:37:26.727" v="2"/>
          <ac:picMkLst>
            <pc:docMk/>
            <pc:sldMk cId="2300919372" sldId="256"/>
            <ac:picMk id="4" creationId="{E6CBF38D-CF6E-41F1-A8E5-1D528C55F1AB}"/>
          </ac:picMkLst>
        </pc:picChg>
        <pc:picChg chg="del">
          <ac:chgData name="Arzoo Jangra" userId="6e66882db058be4d" providerId="Windows Live" clId="Web-{FCCC36AA-6A50-436D-99D9-1DB47AA5A77B}" dt="2022-01-09T04:37:06.976" v="0"/>
          <ac:picMkLst>
            <pc:docMk/>
            <pc:sldMk cId="2300919372" sldId="256"/>
            <ac:picMk id="5" creationId="{ED0AF4EB-549B-40D1-9A5E-B942A7252CAE}"/>
          </ac:picMkLst>
        </pc:picChg>
      </pc:sldChg>
    </pc:docChg>
  </pc:docChgLst>
  <pc:docChgLst>
    <pc:chgData name="Guest User" providerId="Windows Live" clId="Web-{CE27BF8E-0F62-4476-957D-CA90427690D8}"/>
    <pc:docChg chg="modSld addMainMaster delMainMaster">
      <pc:chgData name="Guest User" userId="" providerId="Windows Live" clId="Web-{CE27BF8E-0F62-4476-957D-CA90427690D8}" dt="2022-01-15T11:47:44.917" v="108" actId="1076"/>
      <pc:docMkLst>
        <pc:docMk/>
      </pc:docMkLst>
      <pc:sldChg chg="addSp delSp modSp mod modClrScheme delDesignElem chgLayout">
        <pc:chgData name="Guest User" userId="" providerId="Windows Live" clId="Web-{CE27BF8E-0F62-4476-957D-CA90427690D8}" dt="2022-01-15T11:33:45.220" v="5"/>
        <pc:sldMkLst>
          <pc:docMk/>
          <pc:sldMk cId="2300919372" sldId="256"/>
        </pc:sldMkLst>
        <pc:spChg chg="mod ord">
          <ac:chgData name="Guest User" userId="" providerId="Windows Live" clId="Web-{CE27BF8E-0F62-4476-957D-CA90427690D8}" dt="2022-01-15T11:33:45.220" v="5"/>
          <ac:spMkLst>
            <pc:docMk/>
            <pc:sldMk cId="2300919372" sldId="256"/>
            <ac:spMk id="2" creationId="{F74BCECE-F34B-45B8-88E6-E4CBC61207E9}"/>
          </ac:spMkLst>
        </pc:spChg>
        <pc:spChg chg="mod ord">
          <ac:chgData name="Guest User" userId="" providerId="Windows Live" clId="Web-{CE27BF8E-0F62-4476-957D-CA90427690D8}" dt="2022-01-15T11:33:45.220" v="5"/>
          <ac:spMkLst>
            <pc:docMk/>
            <pc:sldMk cId="2300919372" sldId="256"/>
            <ac:spMk id="3" creationId="{BBA87B92-4BFF-4F79-B56C-6656262CBBEA}"/>
          </ac:spMkLst>
        </pc:spChg>
        <pc:spChg chg="add del">
          <ac:chgData name="Guest User" userId="" providerId="Windows Live" clId="Web-{CE27BF8E-0F62-4476-957D-CA90427690D8}" dt="2022-01-15T11:33:45.220" v="5"/>
          <ac:spMkLst>
            <pc:docMk/>
            <pc:sldMk cId="2300919372" sldId="256"/>
            <ac:spMk id="24" creationId="{99CAC3B1-4879-424D-8F15-206277196159}"/>
          </ac:spMkLst>
        </pc:spChg>
        <pc:grpChg chg="add del">
          <ac:chgData name="Guest User" userId="" providerId="Windows Live" clId="Web-{CE27BF8E-0F62-4476-957D-CA90427690D8}" dt="2022-01-15T11:33:45.220" v="5"/>
          <ac:grpSpMkLst>
            <pc:docMk/>
            <pc:sldMk cId="2300919372" sldId="256"/>
            <ac:grpSpMk id="13" creationId="{3F1527C3-06F4-4F4D-B364-8E97266450C5}"/>
          </ac:grpSpMkLst>
        </pc:grpChg>
        <pc:grpChg chg="add del">
          <ac:chgData name="Guest User" userId="" providerId="Windows Live" clId="Web-{CE27BF8E-0F62-4476-957D-CA90427690D8}" dt="2022-01-15T11:33:45.220" v="5"/>
          <ac:grpSpMkLst>
            <pc:docMk/>
            <pc:sldMk cId="2300919372" sldId="256"/>
            <ac:grpSpMk id="37" creationId="{4B8492CB-DFBA-4A82-9778-F21493DA36C1}"/>
          </ac:grpSpMkLst>
        </pc:grpChg>
      </pc:sldChg>
      <pc:sldChg chg="addSp delSp modSp mod modClrScheme delDesignElem chgLayout">
        <pc:chgData name="Guest User" userId="" providerId="Windows Live" clId="Web-{CE27BF8E-0F62-4476-957D-CA90427690D8}" dt="2022-01-15T11:33:45.220" v="5"/>
        <pc:sldMkLst>
          <pc:docMk/>
          <pc:sldMk cId="3487453407" sldId="257"/>
        </pc:sldMkLst>
        <pc:spChg chg="mod ord">
          <ac:chgData name="Guest User" userId="" providerId="Windows Live" clId="Web-{CE27BF8E-0F62-4476-957D-CA90427690D8}" dt="2022-01-15T11:33:45.220" v="5"/>
          <ac:spMkLst>
            <pc:docMk/>
            <pc:sldMk cId="3487453407" sldId="257"/>
            <ac:spMk id="2" creationId="{9F3D1F05-F6F8-47B3-A068-838768A0C713}"/>
          </ac:spMkLst>
        </pc:spChg>
        <pc:spChg chg="add del">
          <ac:chgData name="Guest User" userId="" providerId="Windows Live" clId="Web-{CE27BF8E-0F62-4476-957D-CA90427690D8}" dt="2022-01-15T11:33:45.220" v="5"/>
          <ac:spMkLst>
            <pc:docMk/>
            <pc:sldMk cId="3487453407" sldId="257"/>
            <ac:spMk id="59" creationId="{94C52C56-BEF2-4E22-8C8E-A7AC96B03A72}"/>
          </ac:spMkLst>
        </pc:spChg>
        <pc:spChg chg="add del">
          <ac:chgData name="Guest User" userId="" providerId="Windows Live" clId="Web-{CE27BF8E-0F62-4476-957D-CA90427690D8}" dt="2022-01-15T11:33:45.220" v="5"/>
          <ac:spMkLst>
            <pc:docMk/>
            <pc:sldMk cId="3487453407" sldId="257"/>
            <ac:spMk id="60" creationId="{42285737-90EE-47DC-AC80-8AE156B11969}"/>
          </ac:spMkLst>
        </pc:spChg>
        <pc:grpChg chg="add del">
          <ac:chgData name="Guest User" userId="" providerId="Windows Live" clId="Web-{CE27BF8E-0F62-4476-957D-CA90427690D8}" dt="2022-01-15T11:33:45.220" v="5"/>
          <ac:grpSpMkLst>
            <pc:docMk/>
            <pc:sldMk cId="3487453407" sldId="257"/>
            <ac:grpSpMk id="61" creationId="{B57BDC17-F1B3-455F-BBF1-680AA1F25C06}"/>
          </ac:grpSpMkLst>
        </pc:grpChg>
        <pc:graphicFrameChg chg="mod ord">
          <ac:chgData name="Guest User" userId="" providerId="Windows Live" clId="Web-{CE27BF8E-0F62-4476-957D-CA90427690D8}" dt="2022-01-15T11:33:45.220" v="5"/>
          <ac:graphicFrameMkLst>
            <pc:docMk/>
            <pc:sldMk cId="3487453407" sldId="257"/>
            <ac:graphicFrameMk id="5" creationId="{D4787925-44A4-4E1E-9755-46321EA3C848}"/>
          </ac:graphicFrameMkLst>
        </pc:graphicFrameChg>
      </pc:sldChg>
      <pc:sldChg chg="modSp mod modClrScheme chgLayout">
        <pc:chgData name="Guest User" userId="" providerId="Windows Live" clId="Web-{CE27BF8E-0F62-4476-957D-CA90427690D8}" dt="2022-01-15T11:33:45.220" v="5"/>
        <pc:sldMkLst>
          <pc:docMk/>
          <pc:sldMk cId="2778694098" sldId="258"/>
        </pc:sldMkLst>
        <pc:spChg chg="mod ord">
          <ac:chgData name="Guest User" userId="" providerId="Windows Live" clId="Web-{CE27BF8E-0F62-4476-957D-CA90427690D8}" dt="2022-01-15T11:33:45.220" v="5"/>
          <ac:spMkLst>
            <pc:docMk/>
            <pc:sldMk cId="2778694098" sldId="258"/>
            <ac:spMk id="2" creationId="{6C0F0DE5-5872-4423-91E6-B71431CEE9FB}"/>
          </ac:spMkLst>
        </pc:spChg>
        <pc:spChg chg="mod ord">
          <ac:chgData name="Guest User" userId="" providerId="Windows Live" clId="Web-{CE27BF8E-0F62-4476-957D-CA90427690D8}" dt="2022-01-15T11:33:45.220" v="5"/>
          <ac:spMkLst>
            <pc:docMk/>
            <pc:sldMk cId="2778694098" sldId="258"/>
            <ac:spMk id="3" creationId="{AF8B8190-D2EB-45A6-AA8F-DE7878955F78}"/>
          </ac:spMkLst>
        </pc:spChg>
      </pc:sldChg>
      <pc:sldChg chg="modSp mod modClrScheme chgLayout">
        <pc:chgData name="Guest User" userId="" providerId="Windows Live" clId="Web-{CE27BF8E-0F62-4476-957D-CA90427690D8}" dt="2022-01-15T11:33:45.220" v="5"/>
        <pc:sldMkLst>
          <pc:docMk/>
          <pc:sldMk cId="1969241778" sldId="259"/>
        </pc:sldMkLst>
        <pc:spChg chg="mod ord">
          <ac:chgData name="Guest User" userId="" providerId="Windows Live" clId="Web-{CE27BF8E-0F62-4476-957D-CA90427690D8}" dt="2022-01-15T11:33:45.220" v="5"/>
          <ac:spMkLst>
            <pc:docMk/>
            <pc:sldMk cId="1969241778" sldId="259"/>
            <ac:spMk id="2" creationId="{9C475573-A23D-44A3-82E4-01CCB4B8A892}"/>
          </ac:spMkLst>
        </pc:spChg>
        <pc:spChg chg="mod ord">
          <ac:chgData name="Guest User" userId="" providerId="Windows Live" clId="Web-{CE27BF8E-0F62-4476-957D-CA90427690D8}" dt="2022-01-15T11:33:45.220" v="5"/>
          <ac:spMkLst>
            <pc:docMk/>
            <pc:sldMk cId="1969241778" sldId="259"/>
            <ac:spMk id="3" creationId="{60E5A001-7C85-49E9-B81D-09F4D1DEA7E4}"/>
          </ac:spMkLst>
        </pc:spChg>
      </pc:sldChg>
      <pc:sldChg chg="addSp delSp modSp mod modClrScheme delDesignElem chgLayout">
        <pc:chgData name="Guest User" userId="" providerId="Windows Live" clId="Web-{CE27BF8E-0F62-4476-957D-CA90427690D8}" dt="2022-01-15T11:33:45.220" v="5"/>
        <pc:sldMkLst>
          <pc:docMk/>
          <pc:sldMk cId="2960414020" sldId="260"/>
        </pc:sldMkLst>
        <pc:spChg chg="mod ord">
          <ac:chgData name="Guest User" userId="" providerId="Windows Live" clId="Web-{CE27BF8E-0F62-4476-957D-CA90427690D8}" dt="2022-01-15T11:33:45.220" v="5"/>
          <ac:spMkLst>
            <pc:docMk/>
            <pc:sldMk cId="2960414020" sldId="260"/>
            <ac:spMk id="2" creationId="{3B0425CC-C7BC-48BE-8B03-1FE8CE24492E}"/>
          </ac:spMkLst>
        </pc:spChg>
        <pc:spChg chg="mod ord">
          <ac:chgData name="Guest User" userId="" providerId="Windows Live" clId="Web-{CE27BF8E-0F62-4476-957D-CA90427690D8}" dt="2022-01-15T11:33:45.220" v="5"/>
          <ac:spMkLst>
            <pc:docMk/>
            <pc:sldMk cId="2960414020" sldId="260"/>
            <ac:spMk id="3" creationId="{289C8169-2B2C-43B9-BA7C-5BBD79716BA2}"/>
          </ac:spMkLst>
        </pc:spChg>
        <pc:spChg chg="add del">
          <ac:chgData name="Guest User" userId="" providerId="Windows Live" clId="Web-{CE27BF8E-0F62-4476-957D-CA90427690D8}" dt="2022-01-15T11:33:45.220" v="5"/>
          <ac:spMkLst>
            <pc:docMk/>
            <pc:sldMk cId="2960414020" sldId="260"/>
            <ac:spMk id="50" creationId="{85428F22-76B3-4107-AADE-3F9EC95FD325}"/>
          </ac:spMkLst>
        </pc:spChg>
        <pc:grpChg chg="add del">
          <ac:chgData name="Guest User" userId="" providerId="Windows Live" clId="Web-{CE27BF8E-0F62-4476-957D-CA90427690D8}" dt="2022-01-15T11:33:45.220" v="5"/>
          <ac:grpSpMkLst>
            <pc:docMk/>
            <pc:sldMk cId="2960414020" sldId="260"/>
            <ac:grpSpMk id="34" creationId="{260ACC13-B825-49F3-93DE-C8B8F2FA37A1}"/>
          </ac:grpSpMkLst>
        </pc:grpChg>
        <pc:grpChg chg="add del">
          <ac:chgData name="Guest User" userId="" providerId="Windows Live" clId="Web-{CE27BF8E-0F62-4476-957D-CA90427690D8}" dt="2022-01-15T11:33:45.220" v="5"/>
          <ac:grpSpMkLst>
            <pc:docMk/>
            <pc:sldMk cId="2960414020" sldId="260"/>
            <ac:grpSpMk id="51" creationId="{5346FBCF-5353-4172-96F5-4B7EB07777C4}"/>
          </ac:grpSpMkLst>
        </pc:grpChg>
        <pc:grpChg chg="add del">
          <ac:chgData name="Guest User" userId="" providerId="Windows Live" clId="Web-{CE27BF8E-0F62-4476-957D-CA90427690D8}" dt="2022-01-15T11:33:45.220" v="5"/>
          <ac:grpSpMkLst>
            <pc:docMk/>
            <pc:sldMk cId="2960414020" sldId="260"/>
            <ac:grpSpMk id="55" creationId="{78326E10-C8CB-487F-A110-F861268DE619}"/>
          </ac:grpSpMkLst>
        </pc:grpChg>
      </pc:sldChg>
      <pc:sldChg chg="addSp delSp modSp mod modClrScheme delDesignElem chgLayout">
        <pc:chgData name="Guest User" userId="" providerId="Windows Live" clId="Web-{CE27BF8E-0F62-4476-957D-CA90427690D8}" dt="2022-01-15T11:33:45.220" v="5"/>
        <pc:sldMkLst>
          <pc:docMk/>
          <pc:sldMk cId="188143453" sldId="261"/>
        </pc:sldMkLst>
        <pc:spChg chg="mod ord">
          <ac:chgData name="Guest User" userId="" providerId="Windows Live" clId="Web-{CE27BF8E-0F62-4476-957D-CA90427690D8}" dt="2022-01-15T11:33:45.220" v="5"/>
          <ac:spMkLst>
            <pc:docMk/>
            <pc:sldMk cId="188143453" sldId="261"/>
            <ac:spMk id="2" creationId="{23EB261C-7856-4B18-B4EE-5CDDB2ABF3BF}"/>
          </ac:spMkLst>
        </pc:spChg>
        <pc:spChg chg="mod ord">
          <ac:chgData name="Guest User" userId="" providerId="Windows Live" clId="Web-{CE27BF8E-0F62-4476-957D-CA90427690D8}" dt="2022-01-15T11:33:45.220" v="5"/>
          <ac:spMkLst>
            <pc:docMk/>
            <pc:sldMk cId="188143453" sldId="261"/>
            <ac:spMk id="13" creationId="{B848F548-0260-4654-A92D-2F29E57FC668}"/>
          </ac:spMkLst>
        </pc:spChg>
        <pc:spChg chg="add del">
          <ac:chgData name="Guest User" userId="" providerId="Windows Live" clId="Web-{CE27BF8E-0F62-4476-957D-CA90427690D8}" dt="2022-01-15T11:33:45.220" v="5"/>
          <ac:spMkLst>
            <pc:docMk/>
            <pc:sldMk cId="188143453" sldId="261"/>
            <ac:spMk id="31" creationId="{94C52C56-BEF2-4E22-8C8E-A7AC96B03A72}"/>
          </ac:spMkLst>
        </pc:spChg>
        <pc:spChg chg="add del">
          <ac:chgData name="Guest User" userId="" providerId="Windows Live" clId="Web-{CE27BF8E-0F62-4476-957D-CA90427690D8}" dt="2022-01-15T11:33:45.220" v="5"/>
          <ac:spMkLst>
            <pc:docMk/>
            <pc:sldMk cId="188143453" sldId="261"/>
            <ac:spMk id="32" creationId="{42285737-90EE-47DC-AC80-8AE156B11969}"/>
          </ac:spMkLst>
        </pc:spChg>
        <pc:grpChg chg="add del">
          <ac:chgData name="Guest User" userId="" providerId="Windows Live" clId="Web-{CE27BF8E-0F62-4476-957D-CA90427690D8}" dt="2022-01-15T11:33:45.220" v="5"/>
          <ac:grpSpMkLst>
            <pc:docMk/>
            <pc:sldMk cId="188143453" sldId="261"/>
            <ac:grpSpMk id="33" creationId="{B57BDC17-F1B3-455F-BBF1-680AA1F25C06}"/>
          </ac:grpSpMkLst>
        </pc:grpChg>
      </pc:sldChg>
      <pc:sldChg chg="addSp delSp modSp mod modClrScheme delDesignElem chgLayout">
        <pc:chgData name="Guest User" userId="" providerId="Windows Live" clId="Web-{CE27BF8E-0F62-4476-957D-CA90427690D8}" dt="2022-01-15T11:33:45.220" v="5"/>
        <pc:sldMkLst>
          <pc:docMk/>
          <pc:sldMk cId="3656384894" sldId="262"/>
        </pc:sldMkLst>
        <pc:spChg chg="mod ord">
          <ac:chgData name="Guest User" userId="" providerId="Windows Live" clId="Web-{CE27BF8E-0F62-4476-957D-CA90427690D8}" dt="2022-01-15T11:33:45.220" v="5"/>
          <ac:spMkLst>
            <pc:docMk/>
            <pc:sldMk cId="3656384894" sldId="262"/>
            <ac:spMk id="2" creationId="{44C53C3D-4329-445D-B187-AD83BDB7B4BC}"/>
          </ac:spMkLst>
        </pc:spChg>
        <pc:spChg chg="mod ord">
          <ac:chgData name="Guest User" userId="" providerId="Windows Live" clId="Web-{CE27BF8E-0F62-4476-957D-CA90427690D8}" dt="2022-01-15T11:33:45.220" v="5"/>
          <ac:spMkLst>
            <pc:docMk/>
            <pc:sldMk cId="3656384894" sldId="262"/>
            <ac:spMk id="3" creationId="{7A78E57F-C17F-4A9F-A651-5E5F6D0C11B9}"/>
          </ac:spMkLst>
        </pc:spChg>
        <pc:spChg chg="add del">
          <ac:chgData name="Guest User" userId="" providerId="Windows Live" clId="Web-{CE27BF8E-0F62-4476-957D-CA90427690D8}" dt="2022-01-15T11:33:45.220" v="5"/>
          <ac:spMkLst>
            <pc:docMk/>
            <pc:sldMk cId="3656384894" sldId="262"/>
            <ac:spMk id="44" creationId="{15655827-B42D-4180-88D3-D83F25E4BD1C}"/>
          </ac:spMkLst>
        </pc:spChg>
        <pc:spChg chg="add del">
          <ac:chgData name="Guest User" userId="" providerId="Windows Live" clId="Web-{CE27BF8E-0F62-4476-957D-CA90427690D8}" dt="2022-01-15T11:33:45.220" v="5"/>
          <ac:spMkLst>
            <pc:docMk/>
            <pc:sldMk cId="3656384894" sldId="262"/>
            <ac:spMk id="46" creationId="{24ACCB06-563C-4ADE-B4D6-1FE9F723C7D9}"/>
          </ac:spMkLst>
        </pc:spChg>
        <pc:spChg chg="add del">
          <ac:chgData name="Guest User" userId="" providerId="Windows Live" clId="Web-{CE27BF8E-0F62-4476-957D-CA90427690D8}" dt="2022-01-15T11:33:45.220" v="5"/>
          <ac:spMkLst>
            <pc:docMk/>
            <pc:sldMk cId="3656384894" sldId="262"/>
            <ac:spMk id="48" creationId="{40761ECD-D92B-46AE-82CA-640023D282F9}"/>
          </ac:spMkLst>
        </pc:spChg>
        <pc:spChg chg="add del">
          <ac:chgData name="Guest User" userId="" providerId="Windows Live" clId="Web-{CE27BF8E-0F62-4476-957D-CA90427690D8}" dt="2022-01-15T11:33:45.220" v="5"/>
          <ac:spMkLst>
            <pc:docMk/>
            <pc:sldMk cId="3656384894" sldId="262"/>
            <ac:spMk id="50" creationId="{9A928607-C55C-40FD-B2DF-6CD6A7226A71}"/>
          </ac:spMkLst>
        </pc:spChg>
        <pc:spChg chg="add del">
          <ac:chgData name="Guest User" userId="" providerId="Windows Live" clId="Web-{CE27BF8E-0F62-4476-957D-CA90427690D8}" dt="2022-01-15T11:33:45.220" v="5"/>
          <ac:spMkLst>
            <pc:docMk/>
            <pc:sldMk cId="3656384894" sldId="262"/>
            <ac:spMk id="52" creationId="{400A20C1-29A4-43E0-AB15-7931F76F8C2D}"/>
          </ac:spMkLst>
        </pc:spChg>
      </pc:sldChg>
      <pc:sldChg chg="addSp delSp modSp mod modClrScheme delDesignElem chgLayout">
        <pc:chgData name="Guest User" userId="" providerId="Windows Live" clId="Web-{CE27BF8E-0F62-4476-957D-CA90427690D8}" dt="2022-01-15T11:33:45.220" v="5"/>
        <pc:sldMkLst>
          <pc:docMk/>
          <pc:sldMk cId="1809632911" sldId="263"/>
        </pc:sldMkLst>
        <pc:spChg chg="mod ord">
          <ac:chgData name="Guest User" userId="" providerId="Windows Live" clId="Web-{CE27BF8E-0F62-4476-957D-CA90427690D8}" dt="2022-01-15T11:33:45.220" v="5"/>
          <ac:spMkLst>
            <pc:docMk/>
            <pc:sldMk cId="1809632911" sldId="263"/>
            <ac:spMk id="2" creationId="{9D97A904-83CE-4861-A504-DEFA79EE9A3F}"/>
          </ac:spMkLst>
        </pc:spChg>
        <pc:spChg chg="add del">
          <ac:chgData name="Guest User" userId="" providerId="Windows Live" clId="Web-{CE27BF8E-0F62-4476-957D-CA90427690D8}" dt="2022-01-15T11:33:45.220" v="5"/>
          <ac:spMkLst>
            <pc:docMk/>
            <pc:sldMk cId="1809632911" sldId="263"/>
            <ac:spMk id="7" creationId="{2FCD9B94-D70B-4446-85E5-ACD3904289CB}"/>
          </ac:spMkLst>
        </pc:spChg>
      </pc:sldChg>
      <pc:sldChg chg="modSp mod modClrScheme chgLayout">
        <pc:chgData name="Guest User" userId="" providerId="Windows Live" clId="Web-{CE27BF8E-0F62-4476-957D-CA90427690D8}" dt="2022-01-15T11:33:45.220" v="5"/>
        <pc:sldMkLst>
          <pc:docMk/>
          <pc:sldMk cId="65306258" sldId="265"/>
        </pc:sldMkLst>
        <pc:spChg chg="mod ord">
          <ac:chgData name="Guest User" userId="" providerId="Windows Live" clId="Web-{CE27BF8E-0F62-4476-957D-CA90427690D8}" dt="2022-01-15T11:33:45.220" v="5"/>
          <ac:spMkLst>
            <pc:docMk/>
            <pc:sldMk cId="65306258" sldId="265"/>
            <ac:spMk id="2" creationId="{3B0425CC-C7BC-48BE-8B03-1FE8CE24492E}"/>
          </ac:spMkLst>
        </pc:spChg>
        <pc:spChg chg="mod ord">
          <ac:chgData name="Guest User" userId="" providerId="Windows Live" clId="Web-{CE27BF8E-0F62-4476-957D-CA90427690D8}" dt="2022-01-15T11:33:45.220" v="5"/>
          <ac:spMkLst>
            <pc:docMk/>
            <pc:sldMk cId="65306258" sldId="265"/>
            <ac:spMk id="3" creationId="{289C8169-2B2C-43B9-BA7C-5BBD79716BA2}"/>
          </ac:spMkLst>
        </pc:spChg>
      </pc:sldChg>
      <pc:sldChg chg="addSp delSp modSp mod modClrScheme delDesignElem chgLayout">
        <pc:chgData name="Guest User" userId="" providerId="Windows Live" clId="Web-{CE27BF8E-0F62-4476-957D-CA90427690D8}" dt="2022-01-15T11:33:45.220" v="5"/>
        <pc:sldMkLst>
          <pc:docMk/>
          <pc:sldMk cId="2650100117" sldId="266"/>
        </pc:sldMkLst>
        <pc:spChg chg="mod ord">
          <ac:chgData name="Guest User" userId="" providerId="Windows Live" clId="Web-{CE27BF8E-0F62-4476-957D-CA90427690D8}" dt="2022-01-15T11:33:45.220" v="5"/>
          <ac:spMkLst>
            <pc:docMk/>
            <pc:sldMk cId="2650100117" sldId="266"/>
            <ac:spMk id="2" creationId="{5C566636-FFCD-419C-92E6-8A19D1329BD9}"/>
          </ac:spMkLst>
        </pc:spChg>
        <pc:spChg chg="mod ord">
          <ac:chgData name="Guest User" userId="" providerId="Windows Live" clId="Web-{CE27BF8E-0F62-4476-957D-CA90427690D8}" dt="2022-01-15T11:33:45.220" v="5"/>
          <ac:spMkLst>
            <pc:docMk/>
            <pc:sldMk cId="2650100117" sldId="266"/>
            <ac:spMk id="3" creationId="{320F52A8-C833-44C0-A1A7-C9B907D539C0}"/>
          </ac:spMkLst>
        </pc:spChg>
        <pc:spChg chg="add del">
          <ac:chgData name="Guest User" userId="" providerId="Windows Live" clId="Web-{CE27BF8E-0F62-4476-957D-CA90427690D8}" dt="2022-01-15T11:33:45.220" v="5"/>
          <ac:spMkLst>
            <pc:docMk/>
            <pc:sldMk cId="2650100117" sldId="266"/>
            <ac:spMk id="8" creationId="{F659138C-74A1-445B-848C-3608AE871A9F}"/>
          </ac:spMkLst>
        </pc:spChg>
        <pc:spChg chg="add del">
          <ac:chgData name="Guest User" userId="" providerId="Windows Live" clId="Web-{CE27BF8E-0F62-4476-957D-CA90427690D8}" dt="2022-01-15T11:33:45.220" v="5"/>
          <ac:spMkLst>
            <pc:docMk/>
            <pc:sldMk cId="2650100117" sldId="266"/>
            <ac:spMk id="18" creationId="{225F4217-4021-45A0-812B-398F9A7A93F9}"/>
          </ac:spMkLst>
        </pc:spChg>
        <pc:grpChg chg="add del">
          <ac:chgData name="Guest User" userId="" providerId="Windows Live" clId="Web-{CE27BF8E-0F62-4476-957D-CA90427690D8}" dt="2022-01-15T11:33:45.220" v="5"/>
          <ac:grpSpMkLst>
            <pc:docMk/>
            <pc:sldMk cId="2650100117" sldId="266"/>
            <ac:grpSpMk id="10" creationId="{7DFD7409-66D7-4C9C-B528-E79EB64A4D31}"/>
          </ac:grpSpMkLst>
        </pc:grpChg>
        <pc:cxnChg chg="add del">
          <ac:chgData name="Guest User" userId="" providerId="Windows Live" clId="Web-{CE27BF8E-0F62-4476-957D-CA90427690D8}" dt="2022-01-15T11:33:45.220" v="5"/>
          <ac:cxnSpMkLst>
            <pc:docMk/>
            <pc:sldMk cId="2650100117" sldId="266"/>
            <ac:cxnSpMk id="20" creationId="{486F4EBC-E415-40E4-A8BA-BA66F0B632CB}"/>
          </ac:cxnSpMkLst>
        </pc:cxnChg>
      </pc:sldChg>
      <pc:sldChg chg="addSp delSp modSp mod modClrScheme delDesignElem chgLayout">
        <pc:chgData name="Guest User" userId="" providerId="Windows Live" clId="Web-{CE27BF8E-0F62-4476-957D-CA90427690D8}" dt="2022-01-15T11:33:45.220" v="5"/>
        <pc:sldMkLst>
          <pc:docMk/>
          <pc:sldMk cId="2492335555" sldId="267"/>
        </pc:sldMkLst>
        <pc:spChg chg="mod ord">
          <ac:chgData name="Guest User" userId="" providerId="Windows Live" clId="Web-{CE27BF8E-0F62-4476-957D-CA90427690D8}" dt="2022-01-15T11:33:45.220" v="5"/>
          <ac:spMkLst>
            <pc:docMk/>
            <pc:sldMk cId="2492335555" sldId="267"/>
            <ac:spMk id="2" creationId="{B31EA558-7442-403B-B7F4-00F797722CE0}"/>
          </ac:spMkLst>
        </pc:spChg>
        <pc:spChg chg="mod ord">
          <ac:chgData name="Guest User" userId="" providerId="Windows Live" clId="Web-{CE27BF8E-0F62-4476-957D-CA90427690D8}" dt="2022-01-15T11:33:45.220" v="5"/>
          <ac:spMkLst>
            <pc:docMk/>
            <pc:sldMk cId="2492335555" sldId="267"/>
            <ac:spMk id="3" creationId="{79E3F9D6-B17E-4FB9-8659-AB81BE9259F7}"/>
          </ac:spMkLst>
        </pc:spChg>
        <pc:spChg chg="add del">
          <ac:chgData name="Guest User" userId="" providerId="Windows Live" clId="Web-{CE27BF8E-0F62-4476-957D-CA90427690D8}" dt="2022-01-15T11:33:45.220" v="5"/>
          <ac:spMkLst>
            <pc:docMk/>
            <pc:sldMk cId="2492335555" sldId="267"/>
            <ac:spMk id="8" creationId="{24DFAAE7-061D-4086-99EC-872CB305082A}"/>
          </ac:spMkLst>
        </pc:spChg>
        <pc:spChg chg="add del">
          <ac:chgData name="Guest User" userId="" providerId="Windows Live" clId="Web-{CE27BF8E-0F62-4476-957D-CA90427690D8}" dt="2022-01-15T11:33:45.220" v="5"/>
          <ac:spMkLst>
            <pc:docMk/>
            <pc:sldMk cId="2492335555" sldId="267"/>
            <ac:spMk id="10" creationId="{E7570099-A243-48DD-9EAE-36F4AC095B94}"/>
          </ac:spMkLst>
        </pc:spChg>
        <pc:spChg chg="add del">
          <ac:chgData name="Guest User" userId="" providerId="Windows Live" clId="Web-{CE27BF8E-0F62-4476-957D-CA90427690D8}" dt="2022-01-15T11:33:45.220" v="5"/>
          <ac:spMkLst>
            <pc:docMk/>
            <pc:sldMk cId="2492335555" sldId="267"/>
            <ac:spMk id="12" creationId="{45E4A74B-6514-424A-ADFA-C232FA6B9018}"/>
          </ac:spMkLst>
        </pc:spChg>
        <pc:spChg chg="add del">
          <ac:chgData name="Guest User" userId="" providerId="Windows Live" clId="Web-{CE27BF8E-0F62-4476-957D-CA90427690D8}" dt="2022-01-15T11:33:45.220" v="5"/>
          <ac:spMkLst>
            <pc:docMk/>
            <pc:sldMk cId="2492335555" sldId="267"/>
            <ac:spMk id="14" creationId="{F61C5C86-C785-4B92-9F2D-133B8B8C24F5}"/>
          </ac:spMkLst>
        </pc:spChg>
        <pc:spChg chg="add del">
          <ac:chgData name="Guest User" userId="" providerId="Windows Live" clId="Web-{CE27BF8E-0F62-4476-957D-CA90427690D8}" dt="2022-01-15T11:33:45.220" v="5"/>
          <ac:spMkLst>
            <pc:docMk/>
            <pc:sldMk cId="2492335555" sldId="267"/>
            <ac:spMk id="16" creationId="{954D0BF9-002C-4D3A-A222-C166094A5D1D}"/>
          </ac:spMkLst>
        </pc:spChg>
        <pc:spChg chg="add del">
          <ac:chgData name="Guest User" userId="" providerId="Windows Live" clId="Web-{CE27BF8E-0F62-4476-957D-CA90427690D8}" dt="2022-01-15T11:33:45.220" v="5"/>
          <ac:spMkLst>
            <pc:docMk/>
            <pc:sldMk cId="2492335555" sldId="267"/>
            <ac:spMk id="18" creationId="{6080EB6E-D69F-43B1-91EC-75C303342580}"/>
          </ac:spMkLst>
        </pc:spChg>
        <pc:spChg chg="add del">
          <ac:chgData name="Guest User" userId="" providerId="Windows Live" clId="Web-{CE27BF8E-0F62-4476-957D-CA90427690D8}" dt="2022-01-15T11:33:45.220" v="5"/>
          <ac:spMkLst>
            <pc:docMk/>
            <pc:sldMk cId="2492335555" sldId="267"/>
            <ac:spMk id="20" creationId="{21BA816A-EE68-4A96-BA05-73303B2F4FE7}"/>
          </ac:spMkLst>
        </pc:spChg>
        <pc:spChg chg="add del">
          <ac:chgData name="Guest User" userId="" providerId="Windows Live" clId="Web-{CE27BF8E-0F62-4476-957D-CA90427690D8}" dt="2022-01-15T11:33:45.220" v="5"/>
          <ac:spMkLst>
            <pc:docMk/>
            <pc:sldMk cId="2492335555" sldId="267"/>
            <ac:spMk id="22" creationId="{22A94CDB-5D63-4C75-9CB6-6C18CDF372F0}"/>
          </ac:spMkLst>
        </pc:spChg>
      </pc:sldChg>
      <pc:sldChg chg="addSp delSp modSp mod modClrScheme delDesignElem chgLayout">
        <pc:chgData name="Guest User" userId="" providerId="Windows Live" clId="Web-{CE27BF8E-0F62-4476-957D-CA90427690D8}" dt="2022-01-15T11:33:45.220" v="5"/>
        <pc:sldMkLst>
          <pc:docMk/>
          <pc:sldMk cId="579528949" sldId="268"/>
        </pc:sldMkLst>
        <pc:spChg chg="mod ord">
          <ac:chgData name="Guest User" userId="" providerId="Windows Live" clId="Web-{CE27BF8E-0F62-4476-957D-CA90427690D8}" dt="2022-01-15T11:33:45.220" v="5"/>
          <ac:spMkLst>
            <pc:docMk/>
            <pc:sldMk cId="579528949" sldId="268"/>
            <ac:spMk id="2" creationId="{EFF017EC-01A7-4552-99F2-6FDBD791ABA4}"/>
          </ac:spMkLst>
        </pc:spChg>
        <pc:spChg chg="add del">
          <ac:chgData name="Guest User" userId="" providerId="Windows Live" clId="Web-{CE27BF8E-0F62-4476-957D-CA90427690D8}" dt="2022-01-15T11:33:45.220" v="5"/>
          <ac:spMkLst>
            <pc:docMk/>
            <pc:sldMk cId="579528949" sldId="268"/>
            <ac:spMk id="16" creationId="{F64080D6-34DE-4277-97CC-2FB3812846DA}"/>
          </ac:spMkLst>
        </pc:spChg>
        <pc:grpChg chg="add del">
          <ac:chgData name="Guest User" userId="" providerId="Windows Live" clId="Web-{CE27BF8E-0F62-4476-957D-CA90427690D8}" dt="2022-01-15T11:33:45.220" v="5"/>
          <ac:grpSpMkLst>
            <pc:docMk/>
            <pc:sldMk cId="579528949" sldId="268"/>
            <ac:grpSpMk id="8" creationId="{08F94D66-27EC-4CB8-8226-D7F41C161863}"/>
          </ac:grpSpMkLst>
        </pc:grpChg>
      </pc:sldChg>
      <pc:sldChg chg="addSp delSp modSp mod modClrScheme delDesignElem chgLayout">
        <pc:chgData name="Guest User" userId="" providerId="Windows Live" clId="Web-{CE27BF8E-0F62-4476-957D-CA90427690D8}" dt="2022-01-15T11:33:45.220" v="5"/>
        <pc:sldMkLst>
          <pc:docMk/>
          <pc:sldMk cId="2748736725" sldId="269"/>
        </pc:sldMkLst>
        <pc:spChg chg="mod ord">
          <ac:chgData name="Guest User" userId="" providerId="Windows Live" clId="Web-{CE27BF8E-0F62-4476-957D-CA90427690D8}" dt="2022-01-15T11:33:45.220" v="5"/>
          <ac:spMkLst>
            <pc:docMk/>
            <pc:sldMk cId="2748736725" sldId="269"/>
            <ac:spMk id="3" creationId="{0D4391F3-9914-4DEB-9409-962E66449B2A}"/>
          </ac:spMkLst>
        </pc:spChg>
        <pc:spChg chg="add del">
          <ac:chgData name="Guest User" userId="" providerId="Windows Live" clId="Web-{CE27BF8E-0F62-4476-957D-CA90427690D8}" dt="2022-01-15T11:33:45.220" v="5"/>
          <ac:spMkLst>
            <pc:docMk/>
            <pc:sldMk cId="2748736725" sldId="269"/>
            <ac:spMk id="45" creationId="{2FCD9B94-D70B-4446-85E5-ACD3904289CB}"/>
          </ac:spMkLst>
        </pc:spChg>
        <pc:cxnChg chg="add del">
          <ac:chgData name="Guest User" userId="" providerId="Windows Live" clId="Web-{CE27BF8E-0F62-4476-957D-CA90427690D8}" dt="2022-01-15T11:33:45.220" v="5"/>
          <ac:cxnSpMkLst>
            <pc:docMk/>
            <pc:sldMk cId="2748736725" sldId="269"/>
            <ac:cxnSpMk id="50" creationId="{3378FF8B-3743-48E1-88E3-F4CADB3DECE5}"/>
          </ac:cxnSpMkLst>
        </pc:cxnChg>
      </pc:sldChg>
      <pc:sldChg chg="addSp delSp modSp mod modClrScheme delDesignElem chgLayout">
        <pc:chgData name="Guest User" userId="" providerId="Windows Live" clId="Web-{CE27BF8E-0F62-4476-957D-CA90427690D8}" dt="2022-01-15T11:33:45.220" v="5"/>
        <pc:sldMkLst>
          <pc:docMk/>
          <pc:sldMk cId="2270246184" sldId="270"/>
        </pc:sldMkLst>
        <pc:spChg chg="mod ord">
          <ac:chgData name="Guest User" userId="" providerId="Windows Live" clId="Web-{CE27BF8E-0F62-4476-957D-CA90427690D8}" dt="2022-01-15T11:33:45.220" v="5"/>
          <ac:spMkLst>
            <pc:docMk/>
            <pc:sldMk cId="2270246184" sldId="270"/>
            <ac:spMk id="2" creationId="{EE95490A-610B-421A-98AE-424F9E78DE22}"/>
          </ac:spMkLst>
        </pc:spChg>
        <pc:spChg chg="mod ord">
          <ac:chgData name="Guest User" userId="" providerId="Windows Live" clId="Web-{CE27BF8E-0F62-4476-957D-CA90427690D8}" dt="2022-01-15T11:33:45.220" v="5"/>
          <ac:spMkLst>
            <pc:docMk/>
            <pc:sldMk cId="2270246184" sldId="270"/>
            <ac:spMk id="3" creationId="{7945900F-4E66-49D9-BCC0-0460F3A35DCC}"/>
          </ac:spMkLst>
        </pc:spChg>
        <pc:spChg chg="add del">
          <ac:chgData name="Guest User" userId="" providerId="Windows Live" clId="Web-{CE27BF8E-0F62-4476-957D-CA90427690D8}" dt="2022-01-15T11:33:45.220" v="5"/>
          <ac:spMkLst>
            <pc:docMk/>
            <pc:sldMk cId="2270246184" sldId="270"/>
            <ac:spMk id="8" creationId="{24C41CF4-4A13-4AA9-9300-CB7A2E37C861}"/>
          </ac:spMkLst>
        </pc:spChg>
        <pc:cxnChg chg="add del">
          <ac:chgData name="Guest User" userId="" providerId="Windows Live" clId="Web-{CE27BF8E-0F62-4476-957D-CA90427690D8}" dt="2022-01-15T11:33:45.220" v="5"/>
          <ac:cxnSpMkLst>
            <pc:docMk/>
            <pc:sldMk cId="2270246184" sldId="270"/>
            <ac:cxnSpMk id="10" creationId="{7A77B115-9FF3-46AE-AE08-826DEB9A6246}"/>
          </ac:cxnSpMkLst>
        </pc:cxnChg>
      </pc:sldChg>
      <pc:sldChg chg="addSp delSp modSp mod modClrScheme delDesignElem chgLayout">
        <pc:chgData name="Guest User" userId="" providerId="Windows Live" clId="Web-{CE27BF8E-0F62-4476-957D-CA90427690D8}" dt="2022-01-15T11:33:45.220" v="5"/>
        <pc:sldMkLst>
          <pc:docMk/>
          <pc:sldMk cId="644324924" sldId="271"/>
        </pc:sldMkLst>
        <pc:spChg chg="mod ord">
          <ac:chgData name="Guest User" userId="" providerId="Windows Live" clId="Web-{CE27BF8E-0F62-4476-957D-CA90427690D8}" dt="2022-01-15T11:33:45.220" v="5"/>
          <ac:spMkLst>
            <pc:docMk/>
            <pc:sldMk cId="644324924" sldId="271"/>
            <ac:spMk id="2" creationId="{AF3599D2-D5AB-4852-9894-CFCD2BCB6F94}"/>
          </ac:spMkLst>
        </pc:spChg>
        <pc:grpChg chg="add del">
          <ac:chgData name="Guest User" userId="" providerId="Windows Live" clId="Web-{CE27BF8E-0F62-4476-957D-CA90427690D8}" dt="2022-01-15T11:33:45.220" v="5"/>
          <ac:grpSpMkLst>
            <pc:docMk/>
            <pc:sldMk cId="644324924" sldId="271"/>
            <ac:grpSpMk id="7" creationId="{08F94D66-27EC-4CB8-8226-D7F41C161863}"/>
          </ac:grpSpMkLst>
        </pc:grpChg>
        <pc:grpChg chg="add del">
          <ac:chgData name="Guest User" userId="" providerId="Windows Live" clId="Web-{CE27BF8E-0F62-4476-957D-CA90427690D8}" dt="2022-01-15T11:33:45.220" v="5"/>
          <ac:grpSpMkLst>
            <pc:docMk/>
            <pc:sldMk cId="644324924" sldId="271"/>
            <ac:grpSpMk id="8" creationId="{0A3EF779-83DD-4EB0-9F4C-7304381A2870}"/>
          </ac:grpSpMkLst>
        </pc:grpChg>
      </pc:sldChg>
      <pc:sldChg chg="addSp delSp modSp mod modClrScheme delDesignElem chgLayout">
        <pc:chgData name="Guest User" userId="" providerId="Windows Live" clId="Web-{CE27BF8E-0F62-4476-957D-CA90427690D8}" dt="2022-01-15T11:33:45.220" v="5"/>
        <pc:sldMkLst>
          <pc:docMk/>
          <pc:sldMk cId="3069173075" sldId="272"/>
        </pc:sldMkLst>
        <pc:spChg chg="mod ord">
          <ac:chgData name="Guest User" userId="" providerId="Windows Live" clId="Web-{CE27BF8E-0F62-4476-957D-CA90427690D8}" dt="2022-01-15T11:33:45.220" v="5"/>
          <ac:spMkLst>
            <pc:docMk/>
            <pc:sldMk cId="3069173075" sldId="272"/>
            <ac:spMk id="2" creationId="{3163A3C6-F501-416D-BA0D-DEAE9EDE8FD8}"/>
          </ac:spMkLst>
        </pc:spChg>
        <pc:spChg chg="mod ord">
          <ac:chgData name="Guest User" userId="" providerId="Windows Live" clId="Web-{CE27BF8E-0F62-4476-957D-CA90427690D8}" dt="2022-01-15T11:33:45.220" v="5"/>
          <ac:spMkLst>
            <pc:docMk/>
            <pc:sldMk cId="3069173075" sldId="272"/>
            <ac:spMk id="11" creationId="{341A51C4-2F06-4A83-959C-FEA61AAD600C}"/>
          </ac:spMkLst>
        </pc:spChg>
        <pc:spChg chg="add del">
          <ac:chgData name="Guest User" userId="" providerId="Windows Live" clId="Web-{CE27BF8E-0F62-4476-957D-CA90427690D8}" dt="2022-01-15T11:33:45.220" v="5"/>
          <ac:spMkLst>
            <pc:docMk/>
            <pc:sldMk cId="3069173075" sldId="272"/>
            <ac:spMk id="16" creationId="{24C41CF4-4A13-4AA9-9300-CB7A2E37C861}"/>
          </ac:spMkLst>
        </pc:spChg>
        <pc:spChg chg="add del">
          <ac:chgData name="Guest User" userId="" providerId="Windows Live" clId="Web-{CE27BF8E-0F62-4476-957D-CA90427690D8}" dt="2022-01-15T11:33:45.220" v="5"/>
          <ac:spMkLst>
            <pc:docMk/>
            <pc:sldMk cId="3069173075" sldId="272"/>
            <ac:spMk id="22" creationId="{24C41CF4-4A13-4AA9-9300-CB7A2E37C861}"/>
          </ac:spMkLst>
        </pc:spChg>
        <pc:cxnChg chg="add del">
          <ac:chgData name="Guest User" userId="" providerId="Windows Live" clId="Web-{CE27BF8E-0F62-4476-957D-CA90427690D8}" dt="2022-01-15T11:33:45.220" v="5"/>
          <ac:cxnSpMkLst>
            <pc:docMk/>
            <pc:sldMk cId="3069173075" sldId="272"/>
            <ac:cxnSpMk id="18" creationId="{7A77B115-9FF3-46AE-AE08-826DEB9A6246}"/>
          </ac:cxnSpMkLst>
        </pc:cxnChg>
        <pc:cxnChg chg="add del">
          <ac:chgData name="Guest User" userId="" providerId="Windows Live" clId="Web-{CE27BF8E-0F62-4476-957D-CA90427690D8}" dt="2022-01-15T11:33:45.220" v="5"/>
          <ac:cxnSpMkLst>
            <pc:docMk/>
            <pc:sldMk cId="3069173075" sldId="272"/>
            <ac:cxnSpMk id="23" creationId="{7A77B115-9FF3-46AE-AE08-826DEB9A6246}"/>
          </ac:cxnSpMkLst>
        </pc:cxnChg>
      </pc:sldChg>
      <pc:sldChg chg="addSp delSp modSp mod modClrScheme delDesignElem chgLayout">
        <pc:chgData name="Guest User" userId="" providerId="Windows Live" clId="Web-{CE27BF8E-0F62-4476-957D-CA90427690D8}" dt="2022-01-15T11:33:45.220" v="5"/>
        <pc:sldMkLst>
          <pc:docMk/>
          <pc:sldMk cId="3436732011" sldId="273"/>
        </pc:sldMkLst>
        <pc:spChg chg="mod ord">
          <ac:chgData name="Guest User" userId="" providerId="Windows Live" clId="Web-{CE27BF8E-0F62-4476-957D-CA90427690D8}" dt="2022-01-15T11:33:45.220" v="5"/>
          <ac:spMkLst>
            <pc:docMk/>
            <pc:sldMk cId="3436732011" sldId="273"/>
            <ac:spMk id="2" creationId="{97FA9D9A-7E13-4742-9397-714A1EF2B395}"/>
          </ac:spMkLst>
        </pc:spChg>
        <pc:spChg chg="mod ord">
          <ac:chgData name="Guest User" userId="" providerId="Windows Live" clId="Web-{CE27BF8E-0F62-4476-957D-CA90427690D8}" dt="2022-01-15T11:33:45.220" v="5"/>
          <ac:spMkLst>
            <pc:docMk/>
            <pc:sldMk cId="3436732011" sldId="273"/>
            <ac:spMk id="3" creationId="{180E4F0D-9BD9-4B49-AA96-CFCA522C3B01}"/>
          </ac:spMkLst>
        </pc:spChg>
        <pc:spChg chg="add del">
          <ac:chgData name="Guest User" userId="" providerId="Windows Live" clId="Web-{CE27BF8E-0F62-4476-957D-CA90427690D8}" dt="2022-01-15T11:33:45.220" v="5"/>
          <ac:spMkLst>
            <pc:docMk/>
            <pc:sldMk cId="3436732011" sldId="273"/>
            <ac:spMk id="8" creationId="{24C41CF4-4A13-4AA9-9300-CB7A2E37C861}"/>
          </ac:spMkLst>
        </pc:spChg>
        <pc:cxnChg chg="add del">
          <ac:chgData name="Guest User" userId="" providerId="Windows Live" clId="Web-{CE27BF8E-0F62-4476-957D-CA90427690D8}" dt="2022-01-15T11:33:45.220" v="5"/>
          <ac:cxnSpMkLst>
            <pc:docMk/>
            <pc:sldMk cId="3436732011" sldId="273"/>
            <ac:cxnSpMk id="10" creationId="{7A77B115-9FF3-46AE-AE08-826DEB9A6246}"/>
          </ac:cxnSpMkLst>
        </pc:cxnChg>
      </pc:sldChg>
      <pc:sldChg chg="addSp delSp modSp mod modClrScheme delDesignElem chgLayout">
        <pc:chgData name="Guest User" userId="" providerId="Windows Live" clId="Web-{CE27BF8E-0F62-4476-957D-CA90427690D8}" dt="2022-01-15T11:33:45.220" v="5"/>
        <pc:sldMkLst>
          <pc:docMk/>
          <pc:sldMk cId="3989742102" sldId="274"/>
        </pc:sldMkLst>
        <pc:spChg chg="mod ord">
          <ac:chgData name="Guest User" userId="" providerId="Windows Live" clId="Web-{CE27BF8E-0F62-4476-957D-CA90427690D8}" dt="2022-01-15T11:33:45.220" v="5"/>
          <ac:spMkLst>
            <pc:docMk/>
            <pc:sldMk cId="3989742102" sldId="274"/>
            <ac:spMk id="2" creationId="{554E24C0-1C56-4118-BB90-34135E63CB7D}"/>
          </ac:spMkLst>
        </pc:spChg>
        <pc:spChg chg="mod ord">
          <ac:chgData name="Guest User" userId="" providerId="Windows Live" clId="Web-{CE27BF8E-0F62-4476-957D-CA90427690D8}" dt="2022-01-15T11:33:45.220" v="5"/>
          <ac:spMkLst>
            <pc:docMk/>
            <pc:sldMk cId="3989742102" sldId="274"/>
            <ac:spMk id="3" creationId="{141FB14A-E94F-4305-AB43-AE68DEAD6F12}"/>
          </ac:spMkLst>
        </pc:spChg>
        <pc:spChg chg="add del">
          <ac:chgData name="Guest User" userId="" providerId="Windows Live" clId="Web-{CE27BF8E-0F62-4476-957D-CA90427690D8}" dt="2022-01-15T11:33:45.220" v="5"/>
          <ac:spMkLst>
            <pc:docMk/>
            <pc:sldMk cId="3989742102" sldId="274"/>
            <ac:spMk id="8" creationId="{24C41CF4-4A13-4AA9-9300-CB7A2E37C861}"/>
          </ac:spMkLst>
        </pc:spChg>
        <pc:cxnChg chg="add del">
          <ac:chgData name="Guest User" userId="" providerId="Windows Live" clId="Web-{CE27BF8E-0F62-4476-957D-CA90427690D8}" dt="2022-01-15T11:33:45.220" v="5"/>
          <ac:cxnSpMkLst>
            <pc:docMk/>
            <pc:sldMk cId="3989742102" sldId="274"/>
            <ac:cxnSpMk id="10" creationId="{7A77B115-9FF3-46AE-AE08-826DEB9A6246}"/>
          </ac:cxnSpMkLst>
        </pc:cxnChg>
      </pc:sldChg>
      <pc:sldChg chg="addSp delSp modSp mod modClrScheme delDesignElem chgLayout">
        <pc:chgData name="Guest User" userId="" providerId="Windows Live" clId="Web-{CE27BF8E-0F62-4476-957D-CA90427690D8}" dt="2022-01-15T11:33:45.220" v="5"/>
        <pc:sldMkLst>
          <pc:docMk/>
          <pc:sldMk cId="3494374013" sldId="275"/>
        </pc:sldMkLst>
        <pc:spChg chg="mod ord">
          <ac:chgData name="Guest User" userId="" providerId="Windows Live" clId="Web-{CE27BF8E-0F62-4476-957D-CA90427690D8}" dt="2022-01-15T11:33:45.220" v="5"/>
          <ac:spMkLst>
            <pc:docMk/>
            <pc:sldMk cId="3494374013" sldId="275"/>
            <ac:spMk id="2" creationId="{F217309A-865F-4A85-BC9E-153B4755060C}"/>
          </ac:spMkLst>
        </pc:spChg>
        <pc:spChg chg="mod ord">
          <ac:chgData name="Guest User" userId="" providerId="Windows Live" clId="Web-{CE27BF8E-0F62-4476-957D-CA90427690D8}" dt="2022-01-15T11:33:45.220" v="5"/>
          <ac:spMkLst>
            <pc:docMk/>
            <pc:sldMk cId="3494374013" sldId="275"/>
            <ac:spMk id="3" creationId="{55F286C9-2D88-4AD7-9332-8155846501BB}"/>
          </ac:spMkLst>
        </pc:spChg>
        <pc:spChg chg="add del">
          <ac:chgData name="Guest User" userId="" providerId="Windows Live" clId="Web-{CE27BF8E-0F62-4476-957D-CA90427690D8}" dt="2022-01-15T11:33:45.220" v="5"/>
          <ac:spMkLst>
            <pc:docMk/>
            <pc:sldMk cId="3494374013" sldId="275"/>
            <ac:spMk id="8" creationId="{24C41CF4-4A13-4AA9-9300-CB7A2E37C861}"/>
          </ac:spMkLst>
        </pc:spChg>
        <pc:cxnChg chg="add del">
          <ac:chgData name="Guest User" userId="" providerId="Windows Live" clId="Web-{CE27BF8E-0F62-4476-957D-CA90427690D8}" dt="2022-01-15T11:33:45.220" v="5"/>
          <ac:cxnSpMkLst>
            <pc:docMk/>
            <pc:sldMk cId="3494374013" sldId="275"/>
            <ac:cxnSpMk id="10" creationId="{7A77B115-9FF3-46AE-AE08-826DEB9A6246}"/>
          </ac:cxnSpMkLst>
        </pc:cxnChg>
      </pc:sldChg>
      <pc:sldChg chg="addSp delSp modSp mod modClrScheme delDesignElem chgLayout">
        <pc:chgData name="Guest User" userId="" providerId="Windows Live" clId="Web-{CE27BF8E-0F62-4476-957D-CA90427690D8}" dt="2022-01-15T11:33:45.220" v="5"/>
        <pc:sldMkLst>
          <pc:docMk/>
          <pc:sldMk cId="2767153840" sldId="276"/>
        </pc:sldMkLst>
        <pc:spChg chg="mod ord">
          <ac:chgData name="Guest User" userId="" providerId="Windows Live" clId="Web-{CE27BF8E-0F62-4476-957D-CA90427690D8}" dt="2022-01-15T11:33:45.220" v="5"/>
          <ac:spMkLst>
            <pc:docMk/>
            <pc:sldMk cId="2767153840" sldId="276"/>
            <ac:spMk id="2" creationId="{82EC7AD1-EEC7-414B-B11C-4A486B6470CD}"/>
          </ac:spMkLst>
        </pc:spChg>
        <pc:spChg chg="mod ord">
          <ac:chgData name="Guest User" userId="" providerId="Windows Live" clId="Web-{CE27BF8E-0F62-4476-957D-CA90427690D8}" dt="2022-01-15T11:33:45.220" v="5"/>
          <ac:spMkLst>
            <pc:docMk/>
            <pc:sldMk cId="2767153840" sldId="276"/>
            <ac:spMk id="3" creationId="{53D06E82-8E61-4D0F-B072-6286A1C573D1}"/>
          </ac:spMkLst>
        </pc:spChg>
        <pc:spChg chg="add del">
          <ac:chgData name="Guest User" userId="" providerId="Windows Live" clId="Web-{CE27BF8E-0F62-4476-957D-CA90427690D8}" dt="2022-01-15T11:33:45.220" v="5"/>
          <ac:spMkLst>
            <pc:docMk/>
            <pc:sldMk cId="2767153840" sldId="276"/>
            <ac:spMk id="8" creationId="{DE47280D-9DF4-4EC0-870E-F5799F7AD3CE}"/>
          </ac:spMkLst>
        </pc:spChg>
        <pc:spChg chg="add del">
          <ac:chgData name="Guest User" userId="" providerId="Windows Live" clId="Web-{CE27BF8E-0F62-4476-957D-CA90427690D8}" dt="2022-01-15T11:33:45.220" v="5"/>
          <ac:spMkLst>
            <pc:docMk/>
            <pc:sldMk cId="2767153840" sldId="276"/>
            <ac:spMk id="10" creationId="{7ED3A13C-2CCC-4715-A54F-87795E0CED50}"/>
          </ac:spMkLst>
        </pc:spChg>
        <pc:grpChg chg="add del">
          <ac:chgData name="Guest User" userId="" providerId="Windows Live" clId="Web-{CE27BF8E-0F62-4476-957D-CA90427690D8}" dt="2022-01-15T11:33:45.220" v="5"/>
          <ac:grpSpMkLst>
            <pc:docMk/>
            <pc:sldMk cId="2767153840" sldId="276"/>
            <ac:grpSpMk id="12" creationId="{FB6C0892-83F6-4C98-B806-06627C732547}"/>
          </ac:grpSpMkLst>
        </pc:grpChg>
      </pc:sldChg>
      <pc:sldChg chg="addSp delSp modSp mod modClrScheme delDesignElem chgLayout">
        <pc:chgData name="Guest User" userId="" providerId="Windows Live" clId="Web-{CE27BF8E-0F62-4476-957D-CA90427690D8}" dt="2022-01-15T11:33:45.220" v="5"/>
        <pc:sldMkLst>
          <pc:docMk/>
          <pc:sldMk cId="1717578510" sldId="277"/>
        </pc:sldMkLst>
        <pc:spChg chg="mod ord">
          <ac:chgData name="Guest User" userId="" providerId="Windows Live" clId="Web-{CE27BF8E-0F62-4476-957D-CA90427690D8}" dt="2022-01-15T11:33:45.220" v="5"/>
          <ac:spMkLst>
            <pc:docMk/>
            <pc:sldMk cId="1717578510" sldId="277"/>
            <ac:spMk id="2" creationId="{05719EC0-A7E5-46D8-A77D-8EF00AB4B18D}"/>
          </ac:spMkLst>
        </pc:spChg>
        <pc:grpChg chg="add del">
          <ac:chgData name="Guest User" userId="" providerId="Windows Live" clId="Web-{CE27BF8E-0F62-4476-957D-CA90427690D8}" dt="2022-01-15T11:33:45.220" v="5"/>
          <ac:grpSpMkLst>
            <pc:docMk/>
            <pc:sldMk cId="1717578510" sldId="277"/>
            <ac:grpSpMk id="13" creationId="{71092D16-14DA-4606-831F-0DB3EEECB91C}"/>
          </ac:grpSpMkLst>
        </pc:grpChg>
        <pc:graphicFrameChg chg="mod ord">
          <ac:chgData name="Guest User" userId="" providerId="Windows Live" clId="Web-{CE27BF8E-0F62-4476-957D-CA90427690D8}" dt="2022-01-15T11:33:45.220" v="5"/>
          <ac:graphicFrameMkLst>
            <pc:docMk/>
            <pc:sldMk cId="1717578510" sldId="277"/>
            <ac:graphicFrameMk id="8" creationId="{58EBE98A-F763-4E4F-9E1A-699DCEF5B8A9}"/>
          </ac:graphicFrameMkLst>
        </pc:graphicFrameChg>
      </pc:sldChg>
      <pc:sldChg chg="modSp mod modClrScheme chgLayout">
        <pc:chgData name="Guest User" userId="" providerId="Windows Live" clId="Web-{CE27BF8E-0F62-4476-957D-CA90427690D8}" dt="2022-01-15T11:33:45.220" v="5"/>
        <pc:sldMkLst>
          <pc:docMk/>
          <pc:sldMk cId="2879889147" sldId="278"/>
        </pc:sldMkLst>
        <pc:spChg chg="mod ord">
          <ac:chgData name="Guest User" userId="" providerId="Windows Live" clId="Web-{CE27BF8E-0F62-4476-957D-CA90427690D8}" dt="2022-01-15T11:33:45.220" v="5"/>
          <ac:spMkLst>
            <pc:docMk/>
            <pc:sldMk cId="2879889147" sldId="278"/>
            <ac:spMk id="2" creationId="{BB0142A9-6AA0-437B-A0CB-21226EE505F0}"/>
          </ac:spMkLst>
        </pc:spChg>
      </pc:sldChg>
      <pc:sldChg chg="modSp mod modClrScheme chgLayout">
        <pc:chgData name="Guest User" userId="" providerId="Windows Live" clId="Web-{CE27BF8E-0F62-4476-957D-CA90427690D8}" dt="2022-01-15T11:33:45.220" v="5"/>
        <pc:sldMkLst>
          <pc:docMk/>
          <pc:sldMk cId="4245677706" sldId="279"/>
        </pc:sldMkLst>
        <pc:spChg chg="mod ord">
          <ac:chgData name="Guest User" userId="" providerId="Windows Live" clId="Web-{CE27BF8E-0F62-4476-957D-CA90427690D8}" dt="2022-01-15T11:33:45.220" v="5"/>
          <ac:spMkLst>
            <pc:docMk/>
            <pc:sldMk cId="4245677706" sldId="279"/>
            <ac:spMk id="2" creationId="{E984EA2F-E1E9-4AE7-A7D1-2A56695BC428}"/>
          </ac:spMkLst>
        </pc:spChg>
      </pc:sldChg>
      <pc:sldChg chg="modSp mod modClrScheme chgLayout">
        <pc:chgData name="Guest User" userId="" providerId="Windows Live" clId="Web-{CE27BF8E-0F62-4476-957D-CA90427690D8}" dt="2022-01-15T11:33:45.220" v="5"/>
        <pc:sldMkLst>
          <pc:docMk/>
          <pc:sldMk cId="3895895405" sldId="280"/>
        </pc:sldMkLst>
        <pc:spChg chg="mod ord">
          <ac:chgData name="Guest User" userId="" providerId="Windows Live" clId="Web-{CE27BF8E-0F62-4476-957D-CA90427690D8}" dt="2022-01-15T11:33:45.220" v="5"/>
          <ac:spMkLst>
            <pc:docMk/>
            <pc:sldMk cId="3895895405" sldId="280"/>
            <ac:spMk id="2" creationId="{3973AF71-E49A-4AA0-A7D2-07128D7D91B2}"/>
          </ac:spMkLst>
        </pc:spChg>
      </pc:sldChg>
      <pc:sldChg chg="modSp mod modClrScheme chgLayout">
        <pc:chgData name="Guest User" userId="" providerId="Windows Live" clId="Web-{CE27BF8E-0F62-4476-957D-CA90427690D8}" dt="2022-01-15T11:33:45.220" v="5"/>
        <pc:sldMkLst>
          <pc:docMk/>
          <pc:sldMk cId="1702155671" sldId="281"/>
        </pc:sldMkLst>
        <pc:spChg chg="mod ord">
          <ac:chgData name="Guest User" userId="" providerId="Windows Live" clId="Web-{CE27BF8E-0F62-4476-957D-CA90427690D8}" dt="2022-01-15T11:33:45.220" v="5"/>
          <ac:spMkLst>
            <pc:docMk/>
            <pc:sldMk cId="1702155671" sldId="281"/>
            <ac:spMk id="2" creationId="{40534921-2559-4609-AE48-A60CC64959AE}"/>
          </ac:spMkLst>
        </pc:spChg>
      </pc:sldChg>
      <pc:sldChg chg="modSp mod modClrScheme chgLayout">
        <pc:chgData name="Guest User" userId="" providerId="Windows Live" clId="Web-{CE27BF8E-0F62-4476-957D-CA90427690D8}" dt="2022-01-15T11:33:45.220" v="5"/>
        <pc:sldMkLst>
          <pc:docMk/>
          <pc:sldMk cId="2448211059" sldId="282"/>
        </pc:sldMkLst>
        <pc:spChg chg="mod ord">
          <ac:chgData name="Guest User" userId="" providerId="Windows Live" clId="Web-{CE27BF8E-0F62-4476-957D-CA90427690D8}" dt="2022-01-15T11:33:45.220" v="5"/>
          <ac:spMkLst>
            <pc:docMk/>
            <pc:sldMk cId="2448211059" sldId="282"/>
            <ac:spMk id="2" creationId="{9D7B1FCD-9D95-4E44-BE37-B1F0645C53AD}"/>
          </ac:spMkLst>
        </pc:spChg>
      </pc:sldChg>
      <pc:sldChg chg="modSp mod modClrScheme chgLayout">
        <pc:chgData name="Guest User" userId="" providerId="Windows Live" clId="Web-{CE27BF8E-0F62-4476-957D-CA90427690D8}" dt="2022-01-15T11:33:45.220" v="5"/>
        <pc:sldMkLst>
          <pc:docMk/>
          <pc:sldMk cId="1922486500" sldId="283"/>
        </pc:sldMkLst>
        <pc:spChg chg="mod ord">
          <ac:chgData name="Guest User" userId="" providerId="Windows Live" clId="Web-{CE27BF8E-0F62-4476-957D-CA90427690D8}" dt="2022-01-15T11:33:45.220" v="5"/>
          <ac:spMkLst>
            <pc:docMk/>
            <pc:sldMk cId="1922486500" sldId="283"/>
            <ac:spMk id="2" creationId="{EDA2B53B-B413-49E1-8C9D-3E76DA4D6E02}"/>
          </ac:spMkLst>
        </pc:spChg>
      </pc:sldChg>
      <pc:sldChg chg="modSp mod modClrScheme chgLayout">
        <pc:chgData name="Guest User" userId="" providerId="Windows Live" clId="Web-{CE27BF8E-0F62-4476-957D-CA90427690D8}" dt="2022-01-15T11:33:45.220" v="5"/>
        <pc:sldMkLst>
          <pc:docMk/>
          <pc:sldMk cId="3132394495" sldId="284"/>
        </pc:sldMkLst>
        <pc:spChg chg="mod ord">
          <ac:chgData name="Guest User" userId="" providerId="Windows Live" clId="Web-{CE27BF8E-0F62-4476-957D-CA90427690D8}" dt="2022-01-15T11:33:45.220" v="5"/>
          <ac:spMkLst>
            <pc:docMk/>
            <pc:sldMk cId="3132394495" sldId="284"/>
            <ac:spMk id="2" creationId="{455329AE-DC0F-45F6-A94C-AD76666E11F1}"/>
          </ac:spMkLst>
        </pc:spChg>
      </pc:sldChg>
      <pc:sldChg chg="addSp delSp modSp mod modClrScheme delDesignElem chgLayout">
        <pc:chgData name="Guest User" userId="" providerId="Windows Live" clId="Web-{CE27BF8E-0F62-4476-957D-CA90427690D8}" dt="2022-01-15T11:33:45.220" v="5"/>
        <pc:sldMkLst>
          <pc:docMk/>
          <pc:sldMk cId="2542060688" sldId="285"/>
        </pc:sldMkLst>
        <pc:spChg chg="mod ord">
          <ac:chgData name="Guest User" userId="" providerId="Windows Live" clId="Web-{CE27BF8E-0F62-4476-957D-CA90427690D8}" dt="2022-01-15T11:33:45.220" v="5"/>
          <ac:spMkLst>
            <pc:docMk/>
            <pc:sldMk cId="2542060688" sldId="285"/>
            <ac:spMk id="2" creationId="{5795AF9F-EC83-43D4-9C77-1814A2BF39A4}"/>
          </ac:spMkLst>
        </pc:spChg>
        <pc:spChg chg="add del">
          <ac:chgData name="Guest User" userId="" providerId="Windows Live" clId="Web-{CE27BF8E-0F62-4476-957D-CA90427690D8}" dt="2022-01-15T11:33:45.220" v="5"/>
          <ac:spMkLst>
            <pc:docMk/>
            <pc:sldMk cId="2542060688" sldId="285"/>
            <ac:spMk id="5" creationId="{E5A92FE9-DB05-4D0D-AF5A-BE8664B9FFB4}"/>
          </ac:spMkLst>
        </pc:spChg>
        <pc:grpChg chg="add del">
          <ac:chgData name="Guest User" userId="" providerId="Windows Live" clId="Web-{CE27BF8E-0F62-4476-957D-CA90427690D8}" dt="2022-01-15T11:33:45.220" v="5"/>
          <ac:grpSpMkLst>
            <pc:docMk/>
            <pc:sldMk cId="2542060688" sldId="285"/>
            <ac:grpSpMk id="4" creationId="{E9D059B6-ADD8-488A-B346-63289E90D13F}"/>
          </ac:grpSpMkLst>
        </pc:grpChg>
        <pc:grpChg chg="add del">
          <ac:chgData name="Guest User" userId="" providerId="Windows Live" clId="Web-{CE27BF8E-0F62-4476-957D-CA90427690D8}" dt="2022-01-15T11:33:45.220" v="5"/>
          <ac:grpSpMkLst>
            <pc:docMk/>
            <pc:sldMk cId="2542060688" sldId="285"/>
            <ac:grpSpMk id="6" creationId="{53D9B26A-5143-49A7-BA98-D871D5BD719A}"/>
          </ac:grpSpMkLst>
        </pc:grpChg>
      </pc:sldChg>
      <pc:sldChg chg="addSp delSp modSp mod modClrScheme delDesignElem chgLayout">
        <pc:chgData name="Guest User" userId="" providerId="Windows Live" clId="Web-{CE27BF8E-0F62-4476-957D-CA90427690D8}" dt="2022-01-15T11:33:45.220" v="5"/>
        <pc:sldMkLst>
          <pc:docMk/>
          <pc:sldMk cId="2762993805" sldId="286"/>
        </pc:sldMkLst>
        <pc:spChg chg="mod ord">
          <ac:chgData name="Guest User" userId="" providerId="Windows Live" clId="Web-{CE27BF8E-0F62-4476-957D-CA90427690D8}" dt="2022-01-15T11:33:45.220" v="5"/>
          <ac:spMkLst>
            <pc:docMk/>
            <pc:sldMk cId="2762993805" sldId="286"/>
            <ac:spMk id="2" creationId="{05719EC0-A7E5-46D8-A77D-8EF00AB4B18D}"/>
          </ac:spMkLst>
        </pc:spChg>
        <pc:grpChg chg="add del">
          <ac:chgData name="Guest User" userId="" providerId="Windows Live" clId="Web-{CE27BF8E-0F62-4476-957D-CA90427690D8}" dt="2022-01-15T11:33:45.220" v="5"/>
          <ac:grpSpMkLst>
            <pc:docMk/>
            <pc:sldMk cId="2762993805" sldId="286"/>
            <ac:grpSpMk id="13" creationId="{71092D16-14DA-4606-831F-0DB3EEECB91C}"/>
          </ac:grpSpMkLst>
        </pc:grpChg>
        <pc:graphicFrameChg chg="mod ord">
          <ac:chgData name="Guest User" userId="" providerId="Windows Live" clId="Web-{CE27BF8E-0F62-4476-957D-CA90427690D8}" dt="2022-01-15T11:33:45.220" v="5"/>
          <ac:graphicFrameMkLst>
            <pc:docMk/>
            <pc:sldMk cId="2762993805" sldId="286"/>
            <ac:graphicFrameMk id="8" creationId="{58EBE98A-F763-4E4F-9E1A-699DCEF5B8A9}"/>
          </ac:graphicFrameMkLst>
        </pc:graphicFrameChg>
      </pc:sldChg>
      <pc:sldChg chg="addSp modSp mod setBg modClrScheme chgLayout">
        <pc:chgData name="Guest User" userId="" providerId="Windows Live" clId="Web-{CE27BF8E-0F62-4476-957D-CA90427690D8}" dt="2022-01-15T11:47:44.917" v="108" actId="1076"/>
        <pc:sldMkLst>
          <pc:docMk/>
          <pc:sldMk cId="3244848107" sldId="287"/>
        </pc:sldMkLst>
        <pc:spChg chg="mod ord">
          <ac:chgData name="Guest User" userId="" providerId="Windows Live" clId="Web-{CE27BF8E-0F62-4476-957D-CA90427690D8}" dt="2022-01-15T11:47:21.760" v="106" actId="1076"/>
          <ac:spMkLst>
            <pc:docMk/>
            <pc:sldMk cId="3244848107" sldId="287"/>
            <ac:spMk id="2" creationId="{2DF9AE01-7CDC-438E-98B3-47FB97D1C1BD}"/>
          </ac:spMkLst>
        </pc:spChg>
        <pc:spChg chg="mod ord">
          <ac:chgData name="Guest User" userId="" providerId="Windows Live" clId="Web-{CE27BF8E-0F62-4476-957D-CA90427690D8}" dt="2022-01-15T11:47:44.917" v="108" actId="1076"/>
          <ac:spMkLst>
            <pc:docMk/>
            <pc:sldMk cId="3244848107" sldId="287"/>
            <ac:spMk id="4" creationId="{E596BDC7-9DD2-40FF-A1E2-74B2BEA0A787}"/>
          </ac:spMkLst>
        </pc:spChg>
        <pc:spChg chg="add">
          <ac:chgData name="Guest User" userId="" providerId="Windows Live" clId="Web-{CE27BF8E-0F62-4476-957D-CA90427690D8}" dt="2022-01-15T11:45:46.180" v="82"/>
          <ac:spMkLst>
            <pc:docMk/>
            <pc:sldMk cId="3244848107" sldId="287"/>
            <ac:spMk id="9" creationId="{E03BF673-8C68-4092-BF1B-53C57EFEC21F}"/>
          </ac:spMkLst>
        </pc:spChg>
        <pc:spChg chg="add">
          <ac:chgData name="Guest User" userId="" providerId="Windows Live" clId="Web-{CE27BF8E-0F62-4476-957D-CA90427690D8}" dt="2022-01-15T11:45:46.180" v="82"/>
          <ac:spMkLst>
            <pc:docMk/>
            <pc:sldMk cId="3244848107" sldId="287"/>
            <ac:spMk id="11" creationId="{B1BDB70B-F0E6-4867-818F-C582494FB6D6}"/>
          </ac:spMkLst>
        </pc:spChg>
        <pc:grpChg chg="add">
          <ac:chgData name="Guest User" userId="" providerId="Windows Live" clId="Web-{CE27BF8E-0F62-4476-957D-CA90427690D8}" dt="2022-01-15T11:45:46.180" v="82"/>
          <ac:grpSpMkLst>
            <pc:docMk/>
            <pc:sldMk cId="3244848107" sldId="287"/>
            <ac:grpSpMk id="13" creationId="{1E52C707-F508-47B5-8864-8CC3EE0F030B}"/>
          </ac:grpSpMkLst>
        </pc:grpChg>
      </pc:sldChg>
      <pc:sldChg chg="modSp mod modClrScheme chgLayout">
        <pc:chgData name="Guest User" userId="" providerId="Windows Live" clId="Web-{CE27BF8E-0F62-4476-957D-CA90427690D8}" dt="2022-01-15T11:33:45.220" v="5"/>
        <pc:sldMkLst>
          <pc:docMk/>
          <pc:sldMk cId="2151766524" sldId="288"/>
        </pc:sldMkLst>
        <pc:spChg chg="mod ord">
          <ac:chgData name="Guest User" userId="" providerId="Windows Live" clId="Web-{CE27BF8E-0F62-4476-957D-CA90427690D8}" dt="2022-01-15T11:33:45.220" v="5"/>
          <ac:spMkLst>
            <pc:docMk/>
            <pc:sldMk cId="2151766524" sldId="288"/>
            <ac:spMk id="2" creationId="{CAB2067A-964D-4F4D-B99D-8C782ACCCF69}"/>
          </ac:spMkLst>
        </pc:spChg>
        <pc:spChg chg="mod ord">
          <ac:chgData name="Guest User" userId="" providerId="Windows Live" clId="Web-{CE27BF8E-0F62-4476-957D-CA90427690D8}" dt="2022-01-15T11:33:45.220" v="5"/>
          <ac:spMkLst>
            <pc:docMk/>
            <pc:sldMk cId="2151766524" sldId="288"/>
            <ac:spMk id="4" creationId="{8015E437-1BAE-4907-8D6F-73733FE234F3}"/>
          </ac:spMkLst>
        </pc:spChg>
      </pc:sldChg>
      <pc:sldChg chg="addSp delSp modSp mod modClrScheme delDesignElem chgLayout">
        <pc:chgData name="Guest User" userId="" providerId="Windows Live" clId="Web-{CE27BF8E-0F62-4476-957D-CA90427690D8}" dt="2022-01-15T11:33:45.220" v="5"/>
        <pc:sldMkLst>
          <pc:docMk/>
          <pc:sldMk cId="2818100236" sldId="289"/>
        </pc:sldMkLst>
        <pc:spChg chg="mod ord">
          <ac:chgData name="Guest User" userId="" providerId="Windows Live" clId="Web-{CE27BF8E-0F62-4476-957D-CA90427690D8}" dt="2022-01-15T11:33:45.220" v="5"/>
          <ac:spMkLst>
            <pc:docMk/>
            <pc:sldMk cId="2818100236" sldId="289"/>
            <ac:spMk id="3" creationId="{D93CE3F5-1372-4D63-B80D-C10E8ADB56F8}"/>
          </ac:spMkLst>
        </pc:spChg>
        <pc:spChg chg="add del">
          <ac:chgData name="Guest User" userId="" providerId="Windows Live" clId="Web-{CE27BF8E-0F62-4476-957D-CA90427690D8}" dt="2022-01-15T11:33:45.220" v="5"/>
          <ac:spMkLst>
            <pc:docMk/>
            <pc:sldMk cId="2818100236" sldId="289"/>
            <ac:spMk id="8" creationId="{E03BF673-8C68-4092-BF1B-53C57EFEC21F}"/>
          </ac:spMkLst>
        </pc:spChg>
        <pc:spChg chg="add del">
          <ac:chgData name="Guest User" userId="" providerId="Windows Live" clId="Web-{CE27BF8E-0F62-4476-957D-CA90427690D8}" dt="2022-01-15T11:33:45.220" v="5"/>
          <ac:spMkLst>
            <pc:docMk/>
            <pc:sldMk cId="2818100236" sldId="289"/>
            <ac:spMk id="10" creationId="{B1BDB70B-F0E6-4867-818F-C582494FB6D6}"/>
          </ac:spMkLst>
        </pc:spChg>
        <pc:grpChg chg="add del">
          <ac:chgData name="Guest User" userId="" providerId="Windows Live" clId="Web-{CE27BF8E-0F62-4476-957D-CA90427690D8}" dt="2022-01-15T11:33:45.220" v="5"/>
          <ac:grpSpMkLst>
            <pc:docMk/>
            <pc:sldMk cId="2818100236" sldId="289"/>
            <ac:grpSpMk id="12" creationId="{1E52C707-F508-47B5-8864-8CC3EE0F030B}"/>
          </ac:grpSpMkLst>
        </pc:grpChg>
      </pc:sldChg>
      <pc:sldChg chg="addSp delSp modSp mod modClrScheme delDesignElem chgLayout">
        <pc:chgData name="Guest User" userId="" providerId="Windows Live" clId="Web-{CE27BF8E-0F62-4476-957D-CA90427690D8}" dt="2022-01-15T11:33:45.220" v="5"/>
        <pc:sldMkLst>
          <pc:docMk/>
          <pc:sldMk cId="1414510068" sldId="290"/>
        </pc:sldMkLst>
        <pc:spChg chg="mod ord">
          <ac:chgData name="Guest User" userId="" providerId="Windows Live" clId="Web-{CE27BF8E-0F62-4476-957D-CA90427690D8}" dt="2022-01-15T11:33:45.220" v="5"/>
          <ac:spMkLst>
            <pc:docMk/>
            <pc:sldMk cId="1414510068" sldId="290"/>
            <ac:spMk id="3" creationId="{E34711D3-1EB2-4739-9CBE-CEAAABAF3E64}"/>
          </ac:spMkLst>
        </pc:spChg>
        <pc:spChg chg="add del">
          <ac:chgData name="Guest User" userId="" providerId="Windows Live" clId="Web-{CE27BF8E-0F62-4476-957D-CA90427690D8}" dt="2022-01-15T11:33:45.220" v="5"/>
          <ac:spMkLst>
            <pc:docMk/>
            <pc:sldMk cId="1414510068" sldId="290"/>
            <ac:spMk id="5" creationId="{24DFAAE7-061D-4086-99EC-872CB305082A}"/>
          </ac:spMkLst>
        </pc:spChg>
        <pc:spChg chg="add del">
          <ac:chgData name="Guest User" userId="" providerId="Windows Live" clId="Web-{CE27BF8E-0F62-4476-957D-CA90427690D8}" dt="2022-01-15T11:33:45.220" v="5"/>
          <ac:spMkLst>
            <pc:docMk/>
            <pc:sldMk cId="1414510068" sldId="290"/>
            <ac:spMk id="6" creationId="{E7570099-A243-48DD-9EAE-36F4AC095B94}"/>
          </ac:spMkLst>
        </pc:spChg>
        <pc:spChg chg="add del">
          <ac:chgData name="Guest User" userId="" providerId="Windows Live" clId="Web-{CE27BF8E-0F62-4476-957D-CA90427690D8}" dt="2022-01-15T11:33:45.220" v="5"/>
          <ac:spMkLst>
            <pc:docMk/>
            <pc:sldMk cId="1414510068" sldId="290"/>
            <ac:spMk id="7" creationId="{45E4A74B-6514-424A-ADFA-C232FA6B9018}"/>
          </ac:spMkLst>
        </pc:spChg>
        <pc:spChg chg="add del">
          <ac:chgData name="Guest User" userId="" providerId="Windows Live" clId="Web-{CE27BF8E-0F62-4476-957D-CA90427690D8}" dt="2022-01-15T11:33:45.220" v="5"/>
          <ac:spMkLst>
            <pc:docMk/>
            <pc:sldMk cId="1414510068" sldId="290"/>
            <ac:spMk id="14" creationId="{F61C5C86-C785-4B92-9F2D-133B8B8C24F5}"/>
          </ac:spMkLst>
        </pc:spChg>
        <pc:spChg chg="add del">
          <ac:chgData name="Guest User" userId="" providerId="Windows Live" clId="Web-{CE27BF8E-0F62-4476-957D-CA90427690D8}" dt="2022-01-15T11:33:45.220" v="5"/>
          <ac:spMkLst>
            <pc:docMk/>
            <pc:sldMk cId="1414510068" sldId="290"/>
            <ac:spMk id="16" creationId="{954D0BF9-002C-4D3A-A222-C166094A5D1D}"/>
          </ac:spMkLst>
        </pc:spChg>
        <pc:spChg chg="add del">
          <ac:chgData name="Guest User" userId="" providerId="Windows Live" clId="Web-{CE27BF8E-0F62-4476-957D-CA90427690D8}" dt="2022-01-15T11:33:45.220" v="5"/>
          <ac:spMkLst>
            <pc:docMk/>
            <pc:sldMk cId="1414510068" sldId="290"/>
            <ac:spMk id="18" creationId="{6080EB6E-D69F-43B1-91EC-75C303342580}"/>
          </ac:spMkLst>
        </pc:spChg>
        <pc:spChg chg="add del">
          <ac:chgData name="Guest User" userId="" providerId="Windows Live" clId="Web-{CE27BF8E-0F62-4476-957D-CA90427690D8}" dt="2022-01-15T11:33:45.220" v="5"/>
          <ac:spMkLst>
            <pc:docMk/>
            <pc:sldMk cId="1414510068" sldId="290"/>
            <ac:spMk id="20" creationId="{21BA816A-EE68-4A96-BA05-73303B2F4FE7}"/>
          </ac:spMkLst>
        </pc:spChg>
        <pc:spChg chg="add del">
          <ac:chgData name="Guest User" userId="" providerId="Windows Live" clId="Web-{CE27BF8E-0F62-4476-957D-CA90427690D8}" dt="2022-01-15T11:33:45.220" v="5"/>
          <ac:spMkLst>
            <pc:docMk/>
            <pc:sldMk cId="1414510068" sldId="290"/>
            <ac:spMk id="22" creationId="{22A94CDB-5D63-4C75-9CB6-6C18CDF372F0}"/>
          </ac:spMkLst>
        </pc:spChg>
      </pc:sldChg>
      <pc:sldChg chg="modSp mod modClrScheme chgLayout">
        <pc:chgData name="Guest User" userId="" providerId="Windows Live" clId="Web-{CE27BF8E-0F62-4476-957D-CA90427690D8}" dt="2022-01-15T11:33:45.220" v="5"/>
        <pc:sldMkLst>
          <pc:docMk/>
          <pc:sldMk cId="154182510" sldId="291"/>
        </pc:sldMkLst>
        <pc:spChg chg="mod ord">
          <ac:chgData name="Guest User" userId="" providerId="Windows Live" clId="Web-{CE27BF8E-0F62-4476-957D-CA90427690D8}" dt="2022-01-15T11:33:45.220" v="5"/>
          <ac:spMkLst>
            <pc:docMk/>
            <pc:sldMk cId="154182510" sldId="291"/>
            <ac:spMk id="3" creationId="{78C0C263-1C63-48B4-89EF-485C262452AB}"/>
          </ac:spMkLst>
        </pc:spChg>
      </pc:sldChg>
      <pc:sldChg chg="addSp delSp modSp mod modClrScheme delDesignElem chgLayout">
        <pc:chgData name="Guest User" userId="" providerId="Windows Live" clId="Web-{CE27BF8E-0F62-4476-957D-CA90427690D8}" dt="2022-01-15T11:33:45.220" v="5"/>
        <pc:sldMkLst>
          <pc:docMk/>
          <pc:sldMk cId="3459163054" sldId="292"/>
        </pc:sldMkLst>
        <pc:spChg chg="mod ord">
          <ac:chgData name="Guest User" userId="" providerId="Windows Live" clId="Web-{CE27BF8E-0F62-4476-957D-CA90427690D8}" dt="2022-01-15T11:33:45.220" v="5"/>
          <ac:spMkLst>
            <pc:docMk/>
            <pc:sldMk cId="3459163054" sldId="292"/>
            <ac:spMk id="3" creationId="{57303502-C4E3-4B97-B4EC-005BD84425ED}"/>
          </ac:spMkLst>
        </pc:spChg>
        <pc:spChg chg="add del">
          <ac:chgData name="Guest User" userId="" providerId="Windows Live" clId="Web-{CE27BF8E-0F62-4476-957D-CA90427690D8}" dt="2022-01-15T11:33:45.220" v="5"/>
          <ac:spMkLst>
            <pc:docMk/>
            <pc:sldMk cId="3459163054" sldId="292"/>
            <ac:spMk id="8" creationId="{99CAC3B1-4879-424D-8F15-206277196159}"/>
          </ac:spMkLst>
        </pc:spChg>
        <pc:spChg chg="add del">
          <ac:chgData name="Guest User" userId="" providerId="Windows Live" clId="Web-{CE27BF8E-0F62-4476-957D-CA90427690D8}" dt="2022-01-15T11:33:45.220" v="5"/>
          <ac:spMkLst>
            <pc:docMk/>
            <pc:sldMk cId="3459163054" sldId="292"/>
            <ac:spMk id="10" creationId="{E34CC1C8-EBDD-4AEA-83E6-B27575B62E2E}"/>
          </ac:spMkLst>
        </pc:spChg>
        <pc:spChg chg="add del">
          <ac:chgData name="Guest User" userId="" providerId="Windows Live" clId="Web-{CE27BF8E-0F62-4476-957D-CA90427690D8}" dt="2022-01-15T11:33:45.220" v="5"/>
          <ac:spMkLst>
            <pc:docMk/>
            <pc:sldMk cId="3459163054" sldId="292"/>
            <ac:spMk id="12" creationId="{D6B38644-B85D-4211-9526-5B4C2A662BF7}"/>
          </ac:spMkLst>
        </pc:spChg>
        <pc:spChg chg="add del">
          <ac:chgData name="Guest User" userId="" providerId="Windows Live" clId="Web-{CE27BF8E-0F62-4476-957D-CA90427690D8}" dt="2022-01-15T11:33:45.220" v="5"/>
          <ac:spMkLst>
            <pc:docMk/>
            <pc:sldMk cId="3459163054" sldId="292"/>
            <ac:spMk id="14" creationId="{8A8B2820-6B8F-4C19-BFC5-D28EE44E54CB}"/>
          </ac:spMkLst>
        </pc:spChg>
        <pc:spChg chg="add del">
          <ac:chgData name="Guest User" userId="" providerId="Windows Live" clId="Web-{CE27BF8E-0F62-4476-957D-CA90427690D8}" dt="2022-01-15T11:33:45.220" v="5"/>
          <ac:spMkLst>
            <pc:docMk/>
            <pc:sldMk cId="3459163054" sldId="292"/>
            <ac:spMk id="16" creationId="{DCA45AB7-441E-40A8-A98B-557D68F48A48}"/>
          </ac:spMkLst>
        </pc:spChg>
        <pc:spChg chg="add del">
          <ac:chgData name="Guest User" userId="" providerId="Windows Live" clId="Web-{CE27BF8E-0F62-4476-957D-CA90427690D8}" dt="2022-01-15T11:33:45.220" v="5"/>
          <ac:spMkLst>
            <pc:docMk/>
            <pc:sldMk cId="3459163054" sldId="292"/>
            <ac:spMk id="18" creationId="{5F516030-4F00-4C48-AD93-91EFA17A1AC3}"/>
          </ac:spMkLst>
        </pc:spChg>
        <pc:spChg chg="add del">
          <ac:chgData name="Guest User" userId="" providerId="Windows Live" clId="Web-{CE27BF8E-0F62-4476-957D-CA90427690D8}" dt="2022-01-15T11:33:45.220" v="5"/>
          <ac:spMkLst>
            <pc:docMk/>
            <pc:sldMk cId="3459163054" sldId="292"/>
            <ac:spMk id="20" creationId="{5820085E-2582-4A95-98EE-45DFFD5C017C}"/>
          </ac:spMkLst>
        </pc:spChg>
      </pc:sldChg>
      <pc:sldChg chg="addSp delSp modSp mod modClrScheme delDesignElem chgLayout">
        <pc:chgData name="Guest User" userId="" providerId="Windows Live" clId="Web-{CE27BF8E-0F62-4476-957D-CA90427690D8}" dt="2022-01-15T11:33:45.220" v="5"/>
        <pc:sldMkLst>
          <pc:docMk/>
          <pc:sldMk cId="3616566617" sldId="293"/>
        </pc:sldMkLst>
        <pc:spChg chg="mod ord">
          <ac:chgData name="Guest User" userId="" providerId="Windows Live" clId="Web-{CE27BF8E-0F62-4476-957D-CA90427690D8}" dt="2022-01-15T11:33:45.220" v="5"/>
          <ac:spMkLst>
            <pc:docMk/>
            <pc:sldMk cId="3616566617" sldId="293"/>
            <ac:spMk id="3" creationId="{E34711D3-1EB2-4739-9CBE-CEAAABAF3E64}"/>
          </ac:spMkLst>
        </pc:spChg>
        <pc:spChg chg="add del">
          <ac:chgData name="Guest User" userId="" providerId="Windows Live" clId="Web-{CE27BF8E-0F62-4476-957D-CA90427690D8}" dt="2022-01-15T11:33:45.220" v="5"/>
          <ac:spMkLst>
            <pc:docMk/>
            <pc:sldMk cId="3616566617" sldId="293"/>
            <ac:spMk id="5" creationId="{24DFAAE7-061D-4086-99EC-872CB305082A}"/>
          </ac:spMkLst>
        </pc:spChg>
        <pc:spChg chg="add del">
          <ac:chgData name="Guest User" userId="" providerId="Windows Live" clId="Web-{CE27BF8E-0F62-4476-957D-CA90427690D8}" dt="2022-01-15T11:33:45.220" v="5"/>
          <ac:spMkLst>
            <pc:docMk/>
            <pc:sldMk cId="3616566617" sldId="293"/>
            <ac:spMk id="6" creationId="{E7570099-A243-48DD-9EAE-36F4AC095B94}"/>
          </ac:spMkLst>
        </pc:spChg>
        <pc:spChg chg="add del">
          <ac:chgData name="Guest User" userId="" providerId="Windows Live" clId="Web-{CE27BF8E-0F62-4476-957D-CA90427690D8}" dt="2022-01-15T11:33:45.220" v="5"/>
          <ac:spMkLst>
            <pc:docMk/>
            <pc:sldMk cId="3616566617" sldId="293"/>
            <ac:spMk id="7" creationId="{45E4A74B-6514-424A-ADFA-C232FA6B9018}"/>
          </ac:spMkLst>
        </pc:spChg>
        <pc:spChg chg="add del">
          <ac:chgData name="Guest User" userId="" providerId="Windows Live" clId="Web-{CE27BF8E-0F62-4476-957D-CA90427690D8}" dt="2022-01-15T11:33:45.220" v="5"/>
          <ac:spMkLst>
            <pc:docMk/>
            <pc:sldMk cId="3616566617" sldId="293"/>
            <ac:spMk id="14" creationId="{F61C5C86-C785-4B92-9F2D-133B8B8C24F5}"/>
          </ac:spMkLst>
        </pc:spChg>
        <pc:spChg chg="add del">
          <ac:chgData name="Guest User" userId="" providerId="Windows Live" clId="Web-{CE27BF8E-0F62-4476-957D-CA90427690D8}" dt="2022-01-15T11:33:45.220" v="5"/>
          <ac:spMkLst>
            <pc:docMk/>
            <pc:sldMk cId="3616566617" sldId="293"/>
            <ac:spMk id="16" creationId="{954D0BF9-002C-4D3A-A222-C166094A5D1D}"/>
          </ac:spMkLst>
        </pc:spChg>
        <pc:spChg chg="add del">
          <ac:chgData name="Guest User" userId="" providerId="Windows Live" clId="Web-{CE27BF8E-0F62-4476-957D-CA90427690D8}" dt="2022-01-15T11:33:45.220" v="5"/>
          <ac:spMkLst>
            <pc:docMk/>
            <pc:sldMk cId="3616566617" sldId="293"/>
            <ac:spMk id="18" creationId="{6080EB6E-D69F-43B1-91EC-75C303342580}"/>
          </ac:spMkLst>
        </pc:spChg>
        <pc:spChg chg="add del">
          <ac:chgData name="Guest User" userId="" providerId="Windows Live" clId="Web-{CE27BF8E-0F62-4476-957D-CA90427690D8}" dt="2022-01-15T11:33:45.220" v="5"/>
          <ac:spMkLst>
            <pc:docMk/>
            <pc:sldMk cId="3616566617" sldId="293"/>
            <ac:spMk id="20" creationId="{21BA816A-EE68-4A96-BA05-73303B2F4FE7}"/>
          </ac:spMkLst>
        </pc:spChg>
        <pc:spChg chg="add del">
          <ac:chgData name="Guest User" userId="" providerId="Windows Live" clId="Web-{CE27BF8E-0F62-4476-957D-CA90427690D8}" dt="2022-01-15T11:33:45.220" v="5"/>
          <ac:spMkLst>
            <pc:docMk/>
            <pc:sldMk cId="3616566617" sldId="293"/>
            <ac:spMk id="22" creationId="{22A94CDB-5D63-4C75-9CB6-6C18CDF372F0}"/>
          </ac:spMkLst>
        </pc:spChg>
      </pc:sldChg>
      <pc:sldChg chg="modSp mod modClrScheme chgLayout">
        <pc:chgData name="Guest User" userId="" providerId="Windows Live" clId="Web-{CE27BF8E-0F62-4476-957D-CA90427690D8}" dt="2022-01-15T11:33:45.220" v="5"/>
        <pc:sldMkLst>
          <pc:docMk/>
          <pc:sldMk cId="3433165515" sldId="294"/>
        </pc:sldMkLst>
        <pc:spChg chg="mod ord">
          <ac:chgData name="Guest User" userId="" providerId="Windows Live" clId="Web-{CE27BF8E-0F62-4476-957D-CA90427690D8}" dt="2022-01-15T11:33:45.220" v="5"/>
          <ac:spMkLst>
            <pc:docMk/>
            <pc:sldMk cId="3433165515" sldId="294"/>
            <ac:spMk id="3" creationId="{78C0C263-1C63-48B4-89EF-485C262452AB}"/>
          </ac:spMkLst>
        </pc:spChg>
      </pc:sldChg>
      <pc:sldChg chg="addSp delSp modSp mod modClrScheme chgLayout">
        <pc:chgData name="Guest User" userId="" providerId="Windows Live" clId="Web-{CE27BF8E-0F62-4476-957D-CA90427690D8}" dt="2022-01-15T11:43:11.725" v="81" actId="1076"/>
        <pc:sldMkLst>
          <pc:docMk/>
          <pc:sldMk cId="670802479" sldId="295"/>
        </pc:sldMkLst>
        <pc:spChg chg="mod ord">
          <ac:chgData name="Guest User" userId="" providerId="Windows Live" clId="Web-{CE27BF8E-0F62-4476-957D-CA90427690D8}" dt="2022-01-15T11:43:05.412" v="79" actId="1076"/>
          <ac:spMkLst>
            <pc:docMk/>
            <pc:sldMk cId="670802479" sldId="295"/>
            <ac:spMk id="3" creationId="{106736A2-3DE2-44A8-86A1-D2A4295CA0C1}"/>
          </ac:spMkLst>
        </pc:spChg>
        <pc:picChg chg="add mod modCrop">
          <ac:chgData name="Guest User" userId="" providerId="Windows Live" clId="Web-{CE27BF8E-0F62-4476-957D-CA90427690D8}" dt="2022-01-15T11:43:11.725" v="81" actId="1076"/>
          <ac:picMkLst>
            <pc:docMk/>
            <pc:sldMk cId="670802479" sldId="295"/>
            <ac:picMk id="2" creationId="{01FC475D-2363-4C56-9FAE-34CA61346C10}"/>
          </ac:picMkLst>
        </pc:picChg>
        <pc:picChg chg="mod modCrop">
          <ac:chgData name="Guest User" userId="" providerId="Windows Live" clId="Web-{CE27BF8E-0F62-4476-957D-CA90427690D8}" dt="2022-01-15T11:42:58.990" v="76" actId="1076"/>
          <ac:picMkLst>
            <pc:docMk/>
            <pc:sldMk cId="670802479" sldId="295"/>
            <ac:picMk id="5" creationId="{6EDC352B-8D21-46A6-8E63-620F92A5ADD5}"/>
          </ac:picMkLst>
        </pc:picChg>
        <pc:picChg chg="del">
          <ac:chgData name="Guest User" userId="" providerId="Windows Live" clId="Web-{CE27BF8E-0F62-4476-957D-CA90427690D8}" dt="2022-01-15T11:40:24.394" v="58"/>
          <ac:picMkLst>
            <pc:docMk/>
            <pc:sldMk cId="670802479" sldId="295"/>
            <ac:picMk id="6" creationId="{791203B0-7236-4341-A842-ECBFE7099EBB}"/>
          </ac:picMkLst>
        </pc:picChg>
      </pc:sldChg>
      <pc:sldChg chg="addSp delSp modSp mod modClrScheme delDesignElem chgLayout">
        <pc:chgData name="Guest User" userId="" providerId="Windows Live" clId="Web-{CE27BF8E-0F62-4476-957D-CA90427690D8}" dt="2022-01-15T11:39:13.486" v="50" actId="1076"/>
        <pc:sldMkLst>
          <pc:docMk/>
          <pc:sldMk cId="3328542395" sldId="296"/>
        </pc:sldMkLst>
        <pc:spChg chg="mod">
          <ac:chgData name="Guest User" userId="" providerId="Windows Live" clId="Web-{CE27BF8E-0F62-4476-957D-CA90427690D8}" dt="2022-01-15T11:39:11.924" v="49" actId="1076"/>
          <ac:spMkLst>
            <pc:docMk/>
            <pc:sldMk cId="3328542395" sldId="296"/>
            <ac:spMk id="7" creationId="{977A98C0-EC00-4F37-86A1-B801F8F07A77}"/>
          </ac:spMkLst>
        </pc:spChg>
        <pc:grpChg chg="add del">
          <ac:chgData name="Guest User" userId="" providerId="Windows Live" clId="Web-{CE27BF8E-0F62-4476-957D-CA90427690D8}" dt="2022-01-15T11:33:45.220" v="5"/>
          <ac:grpSpMkLst>
            <pc:docMk/>
            <pc:sldMk cId="3328542395" sldId="296"/>
            <ac:grpSpMk id="9" creationId="{15FF890B-3CE7-403A-AECE-2DE04FC7AF80}"/>
          </ac:grpSpMkLst>
        </pc:grpChg>
        <pc:picChg chg="mod">
          <ac:chgData name="Guest User" userId="" providerId="Windows Live" clId="Web-{CE27BF8E-0F62-4476-957D-CA90427690D8}" dt="2022-01-15T11:39:13.486" v="50" actId="1076"/>
          <ac:picMkLst>
            <pc:docMk/>
            <pc:sldMk cId="3328542395" sldId="296"/>
            <ac:picMk id="5" creationId="{647B6B67-65ED-405F-BDF1-78D5DAE91F88}"/>
          </ac:picMkLst>
        </pc:picChg>
      </pc:sldChg>
      <pc:sldChg chg="addSp delSp modSp mod modClrScheme chgLayout">
        <pc:chgData name="Guest User" userId="" providerId="Windows Live" clId="Web-{CE27BF8E-0F62-4476-957D-CA90427690D8}" dt="2022-01-15T11:38:53.345" v="45" actId="1076"/>
        <pc:sldMkLst>
          <pc:docMk/>
          <pc:sldMk cId="2939653983" sldId="297"/>
        </pc:sldMkLst>
        <pc:spChg chg="mod">
          <ac:chgData name="Guest User" userId="" providerId="Windows Live" clId="Web-{CE27BF8E-0F62-4476-957D-CA90427690D8}" dt="2022-01-15T11:38:38.923" v="42" actId="1076"/>
          <ac:spMkLst>
            <pc:docMk/>
            <pc:sldMk cId="2939653983" sldId="297"/>
            <ac:spMk id="8" creationId="{4C7B2C3D-3D9F-4215-81E8-75F97F2378BA}"/>
          </ac:spMkLst>
        </pc:spChg>
        <pc:picChg chg="add del mod">
          <ac:chgData name="Guest User" userId="" providerId="Windows Live" clId="Web-{CE27BF8E-0F62-4476-957D-CA90427690D8}" dt="2022-01-15T11:36:08.774" v="25"/>
          <ac:picMkLst>
            <pc:docMk/>
            <pc:sldMk cId="2939653983" sldId="297"/>
            <ac:picMk id="2" creationId="{D98CA5C0-F38E-4FB3-BC39-DBDAFE581999}"/>
          </ac:picMkLst>
        </pc:picChg>
        <pc:picChg chg="add mod modCrop">
          <ac:chgData name="Guest User" userId="" providerId="Windows Live" clId="Web-{CE27BF8E-0F62-4476-957D-CA90427690D8}" dt="2022-01-15T11:38:48.454" v="44" actId="1076"/>
          <ac:picMkLst>
            <pc:docMk/>
            <pc:sldMk cId="2939653983" sldId="297"/>
            <ac:picMk id="3" creationId="{BBF8A770-AF52-4801-BB37-F5100A89254E}"/>
          </ac:picMkLst>
        </pc:picChg>
        <pc:picChg chg="mod ord">
          <ac:chgData name="Guest User" userId="" providerId="Windows Live" clId="Web-{CE27BF8E-0F62-4476-957D-CA90427690D8}" dt="2022-01-15T11:38:53.345" v="45" actId="1076"/>
          <ac:picMkLst>
            <pc:docMk/>
            <pc:sldMk cId="2939653983" sldId="297"/>
            <ac:picMk id="7" creationId="{BCEC0A2F-2736-4EB8-B8C5-E49DAE6D5646}"/>
          </ac:picMkLst>
        </pc:picChg>
        <pc:picChg chg="del mod modCrop">
          <ac:chgData name="Guest User" userId="" providerId="Windows Live" clId="Web-{CE27BF8E-0F62-4476-957D-CA90427690D8}" dt="2022-01-15T11:38:12.688" v="40"/>
          <ac:picMkLst>
            <pc:docMk/>
            <pc:sldMk cId="2939653983" sldId="297"/>
            <ac:picMk id="9" creationId="{48EE2702-A430-4ED2-B099-40207277842D}"/>
          </ac:picMkLst>
        </pc:picChg>
      </pc:sldChg>
      <pc:sldMasterChg chg="add del addSldLayout delSldLayout">
        <pc:chgData name="Guest User" userId="" providerId="Windows Live" clId="Web-{CE27BF8E-0F62-4476-957D-CA90427690D8}" dt="2022-01-15T11:33:45.220" v="5"/>
        <pc:sldMasterMkLst>
          <pc:docMk/>
          <pc:sldMasterMk cId="3127367045" sldId="2147483864"/>
        </pc:sldMasterMkLst>
        <pc:sldLayoutChg chg="add del">
          <pc:chgData name="Guest User" userId="" providerId="Windows Live" clId="Web-{CE27BF8E-0F62-4476-957D-CA90427690D8}" dt="2022-01-15T11:33:45.220" v="5"/>
          <pc:sldLayoutMkLst>
            <pc:docMk/>
            <pc:sldMasterMk cId="3127367045" sldId="2147483864"/>
            <pc:sldLayoutMk cId="477757543" sldId="2147483865"/>
          </pc:sldLayoutMkLst>
        </pc:sldLayoutChg>
        <pc:sldLayoutChg chg="add del">
          <pc:chgData name="Guest User" userId="" providerId="Windows Live" clId="Web-{CE27BF8E-0F62-4476-957D-CA90427690D8}" dt="2022-01-15T11:33:45.220" v="5"/>
          <pc:sldLayoutMkLst>
            <pc:docMk/>
            <pc:sldMasterMk cId="3127367045" sldId="2147483864"/>
            <pc:sldLayoutMk cId="66235499" sldId="2147483866"/>
          </pc:sldLayoutMkLst>
        </pc:sldLayoutChg>
        <pc:sldLayoutChg chg="add del">
          <pc:chgData name="Guest User" userId="" providerId="Windows Live" clId="Web-{CE27BF8E-0F62-4476-957D-CA90427690D8}" dt="2022-01-15T11:33:45.220" v="5"/>
          <pc:sldLayoutMkLst>
            <pc:docMk/>
            <pc:sldMasterMk cId="3127367045" sldId="2147483864"/>
            <pc:sldLayoutMk cId="3520620819" sldId="2147483867"/>
          </pc:sldLayoutMkLst>
        </pc:sldLayoutChg>
        <pc:sldLayoutChg chg="add del">
          <pc:chgData name="Guest User" userId="" providerId="Windows Live" clId="Web-{CE27BF8E-0F62-4476-957D-CA90427690D8}" dt="2022-01-15T11:33:45.220" v="5"/>
          <pc:sldLayoutMkLst>
            <pc:docMk/>
            <pc:sldMasterMk cId="3127367045" sldId="2147483864"/>
            <pc:sldLayoutMk cId="1529184705" sldId="2147483868"/>
          </pc:sldLayoutMkLst>
        </pc:sldLayoutChg>
        <pc:sldLayoutChg chg="add del">
          <pc:chgData name="Guest User" userId="" providerId="Windows Live" clId="Web-{CE27BF8E-0F62-4476-957D-CA90427690D8}" dt="2022-01-15T11:33:45.220" v="5"/>
          <pc:sldLayoutMkLst>
            <pc:docMk/>
            <pc:sldMasterMk cId="3127367045" sldId="2147483864"/>
            <pc:sldLayoutMk cId="4188624549" sldId="2147483869"/>
          </pc:sldLayoutMkLst>
        </pc:sldLayoutChg>
        <pc:sldLayoutChg chg="add del">
          <pc:chgData name="Guest User" userId="" providerId="Windows Live" clId="Web-{CE27BF8E-0F62-4476-957D-CA90427690D8}" dt="2022-01-15T11:33:45.220" v="5"/>
          <pc:sldLayoutMkLst>
            <pc:docMk/>
            <pc:sldMasterMk cId="3127367045" sldId="2147483864"/>
            <pc:sldLayoutMk cId="4201401725" sldId="2147483870"/>
          </pc:sldLayoutMkLst>
        </pc:sldLayoutChg>
        <pc:sldLayoutChg chg="add del">
          <pc:chgData name="Guest User" userId="" providerId="Windows Live" clId="Web-{CE27BF8E-0F62-4476-957D-CA90427690D8}" dt="2022-01-15T11:33:45.220" v="5"/>
          <pc:sldLayoutMkLst>
            <pc:docMk/>
            <pc:sldMasterMk cId="3127367045" sldId="2147483864"/>
            <pc:sldLayoutMk cId="773280211" sldId="2147483871"/>
          </pc:sldLayoutMkLst>
        </pc:sldLayoutChg>
        <pc:sldLayoutChg chg="add del">
          <pc:chgData name="Guest User" userId="" providerId="Windows Live" clId="Web-{CE27BF8E-0F62-4476-957D-CA90427690D8}" dt="2022-01-15T11:33:45.220" v="5"/>
          <pc:sldLayoutMkLst>
            <pc:docMk/>
            <pc:sldMasterMk cId="3127367045" sldId="2147483864"/>
            <pc:sldLayoutMk cId="4127155536" sldId="2147483872"/>
          </pc:sldLayoutMkLst>
        </pc:sldLayoutChg>
        <pc:sldLayoutChg chg="add del">
          <pc:chgData name="Guest User" userId="" providerId="Windows Live" clId="Web-{CE27BF8E-0F62-4476-957D-CA90427690D8}" dt="2022-01-15T11:33:45.220" v="5"/>
          <pc:sldLayoutMkLst>
            <pc:docMk/>
            <pc:sldMasterMk cId="3127367045" sldId="2147483864"/>
            <pc:sldLayoutMk cId="3145868844" sldId="2147483873"/>
          </pc:sldLayoutMkLst>
        </pc:sldLayoutChg>
        <pc:sldLayoutChg chg="add del">
          <pc:chgData name="Guest User" userId="" providerId="Windows Live" clId="Web-{CE27BF8E-0F62-4476-957D-CA90427690D8}" dt="2022-01-15T11:33:45.220" v="5"/>
          <pc:sldLayoutMkLst>
            <pc:docMk/>
            <pc:sldMasterMk cId="3127367045" sldId="2147483864"/>
            <pc:sldLayoutMk cId="2207626117" sldId="2147483874"/>
          </pc:sldLayoutMkLst>
        </pc:sldLayoutChg>
        <pc:sldLayoutChg chg="add del">
          <pc:chgData name="Guest User" userId="" providerId="Windows Live" clId="Web-{CE27BF8E-0F62-4476-957D-CA90427690D8}" dt="2022-01-15T11:33:45.220" v="5"/>
          <pc:sldLayoutMkLst>
            <pc:docMk/>
            <pc:sldMasterMk cId="3127367045" sldId="2147483864"/>
            <pc:sldLayoutMk cId="3507893115" sldId="2147483875"/>
          </pc:sldLayoutMkLst>
        </pc:sldLayoutChg>
        <pc:sldLayoutChg chg="add del">
          <pc:chgData name="Guest User" userId="" providerId="Windows Live" clId="Web-{CE27BF8E-0F62-4476-957D-CA90427690D8}" dt="2022-01-15T11:33:45.220" v="5"/>
          <pc:sldLayoutMkLst>
            <pc:docMk/>
            <pc:sldMasterMk cId="3127367045" sldId="2147483864"/>
            <pc:sldLayoutMk cId="3414594122" sldId="2147483876"/>
          </pc:sldLayoutMkLst>
        </pc:sldLayoutChg>
        <pc:sldLayoutChg chg="add del">
          <pc:chgData name="Guest User" userId="" providerId="Windows Live" clId="Web-{CE27BF8E-0F62-4476-957D-CA90427690D8}" dt="2022-01-15T11:33:45.220" v="5"/>
          <pc:sldLayoutMkLst>
            <pc:docMk/>
            <pc:sldMasterMk cId="3127367045" sldId="2147483864"/>
            <pc:sldLayoutMk cId="3319648349" sldId="2147483877"/>
          </pc:sldLayoutMkLst>
        </pc:sldLayoutChg>
        <pc:sldLayoutChg chg="add del">
          <pc:chgData name="Guest User" userId="" providerId="Windows Live" clId="Web-{CE27BF8E-0F62-4476-957D-CA90427690D8}" dt="2022-01-15T11:33:45.220" v="5"/>
          <pc:sldLayoutMkLst>
            <pc:docMk/>
            <pc:sldMasterMk cId="3127367045" sldId="2147483864"/>
            <pc:sldLayoutMk cId="1114214737" sldId="2147483878"/>
          </pc:sldLayoutMkLst>
        </pc:sldLayoutChg>
        <pc:sldLayoutChg chg="add del">
          <pc:chgData name="Guest User" userId="" providerId="Windows Live" clId="Web-{CE27BF8E-0F62-4476-957D-CA90427690D8}" dt="2022-01-15T11:33:45.220" v="5"/>
          <pc:sldLayoutMkLst>
            <pc:docMk/>
            <pc:sldMasterMk cId="3127367045" sldId="2147483864"/>
            <pc:sldLayoutMk cId="2193327112" sldId="2147483879"/>
          </pc:sldLayoutMkLst>
        </pc:sldLayoutChg>
        <pc:sldLayoutChg chg="add del">
          <pc:chgData name="Guest User" userId="" providerId="Windows Live" clId="Web-{CE27BF8E-0F62-4476-957D-CA90427690D8}" dt="2022-01-15T11:33:45.220" v="5"/>
          <pc:sldLayoutMkLst>
            <pc:docMk/>
            <pc:sldMasterMk cId="3127367045" sldId="2147483864"/>
            <pc:sldLayoutMk cId="2308269929" sldId="2147483880"/>
          </pc:sldLayoutMkLst>
        </pc:sldLayoutChg>
        <pc:sldLayoutChg chg="add del">
          <pc:chgData name="Guest User" userId="" providerId="Windows Live" clId="Web-{CE27BF8E-0F62-4476-957D-CA90427690D8}" dt="2022-01-15T11:33:45.220" v="5"/>
          <pc:sldLayoutMkLst>
            <pc:docMk/>
            <pc:sldMasterMk cId="3127367045" sldId="2147483864"/>
            <pc:sldLayoutMk cId="2590891948" sldId="2147483881"/>
          </pc:sldLayoutMkLst>
        </pc:sldLayoutChg>
      </pc:sldMasterChg>
      <pc:sldMasterChg chg="add del addSldLayout delSldLayout modSldLayout">
        <pc:chgData name="Guest User" userId="" providerId="Windows Live" clId="Web-{CE27BF8E-0F62-4476-957D-CA90427690D8}" dt="2022-01-15T11:33:45.220" v="5"/>
        <pc:sldMasterMkLst>
          <pc:docMk/>
          <pc:sldMasterMk cId="3377472977" sldId="2147483882"/>
        </pc:sldMasterMkLst>
        <pc:sldLayoutChg chg="add del mod replId">
          <pc:chgData name="Guest User" userId="" providerId="Windows Live" clId="Web-{CE27BF8E-0F62-4476-957D-CA90427690D8}" dt="2022-01-15T11:33:45.220" v="5"/>
          <pc:sldLayoutMkLst>
            <pc:docMk/>
            <pc:sldMasterMk cId="3377472977" sldId="2147483882"/>
            <pc:sldLayoutMk cId="327365609" sldId="2147483883"/>
          </pc:sldLayoutMkLst>
        </pc:sldLayoutChg>
        <pc:sldLayoutChg chg="add del mod replId">
          <pc:chgData name="Guest User" userId="" providerId="Windows Live" clId="Web-{CE27BF8E-0F62-4476-957D-CA90427690D8}" dt="2022-01-15T11:33:45.220" v="5"/>
          <pc:sldLayoutMkLst>
            <pc:docMk/>
            <pc:sldMasterMk cId="3377472977" sldId="2147483882"/>
            <pc:sldLayoutMk cId="3681072266" sldId="2147483884"/>
          </pc:sldLayoutMkLst>
        </pc:sldLayoutChg>
        <pc:sldLayoutChg chg="add del mod replId">
          <pc:chgData name="Guest User" userId="" providerId="Windows Live" clId="Web-{CE27BF8E-0F62-4476-957D-CA90427690D8}" dt="2022-01-15T11:33:45.220" v="5"/>
          <pc:sldLayoutMkLst>
            <pc:docMk/>
            <pc:sldMasterMk cId="3377472977" sldId="2147483882"/>
            <pc:sldLayoutMk cId="2094689555" sldId="2147483885"/>
          </pc:sldLayoutMkLst>
        </pc:sldLayoutChg>
        <pc:sldLayoutChg chg="add del mod replId">
          <pc:chgData name="Guest User" userId="" providerId="Windows Live" clId="Web-{CE27BF8E-0F62-4476-957D-CA90427690D8}" dt="2022-01-15T11:33:45.220" v="5"/>
          <pc:sldLayoutMkLst>
            <pc:docMk/>
            <pc:sldMasterMk cId="3377472977" sldId="2147483882"/>
            <pc:sldLayoutMk cId="1446956428" sldId="2147483886"/>
          </pc:sldLayoutMkLst>
        </pc:sldLayoutChg>
        <pc:sldLayoutChg chg="add del mod replId">
          <pc:chgData name="Guest User" userId="" providerId="Windows Live" clId="Web-{CE27BF8E-0F62-4476-957D-CA90427690D8}" dt="2022-01-15T11:33:45.220" v="5"/>
          <pc:sldLayoutMkLst>
            <pc:docMk/>
            <pc:sldMasterMk cId="3377472977" sldId="2147483882"/>
            <pc:sldLayoutMk cId="232161945" sldId="2147483887"/>
          </pc:sldLayoutMkLst>
        </pc:sldLayoutChg>
        <pc:sldLayoutChg chg="add del mod replId">
          <pc:chgData name="Guest User" userId="" providerId="Windows Live" clId="Web-{CE27BF8E-0F62-4476-957D-CA90427690D8}" dt="2022-01-15T11:33:45.220" v="5"/>
          <pc:sldLayoutMkLst>
            <pc:docMk/>
            <pc:sldMasterMk cId="3377472977" sldId="2147483882"/>
            <pc:sldLayoutMk cId="1111480409" sldId="2147483888"/>
          </pc:sldLayoutMkLst>
        </pc:sldLayoutChg>
        <pc:sldLayoutChg chg="add del mod replId">
          <pc:chgData name="Guest User" userId="" providerId="Windows Live" clId="Web-{CE27BF8E-0F62-4476-957D-CA90427690D8}" dt="2022-01-15T11:33:45.220" v="5"/>
          <pc:sldLayoutMkLst>
            <pc:docMk/>
            <pc:sldMasterMk cId="3377472977" sldId="2147483882"/>
            <pc:sldLayoutMk cId="2951584404" sldId="2147483889"/>
          </pc:sldLayoutMkLst>
        </pc:sldLayoutChg>
        <pc:sldLayoutChg chg="add del mod replId">
          <pc:chgData name="Guest User" userId="" providerId="Windows Live" clId="Web-{CE27BF8E-0F62-4476-957D-CA90427690D8}" dt="2022-01-15T11:33:45.220" v="5"/>
          <pc:sldLayoutMkLst>
            <pc:docMk/>
            <pc:sldMasterMk cId="3377472977" sldId="2147483882"/>
            <pc:sldLayoutMk cId="3708532481" sldId="2147483890"/>
          </pc:sldLayoutMkLst>
        </pc:sldLayoutChg>
        <pc:sldLayoutChg chg="add del mod replId">
          <pc:chgData name="Guest User" userId="" providerId="Windows Live" clId="Web-{CE27BF8E-0F62-4476-957D-CA90427690D8}" dt="2022-01-15T11:33:45.220" v="5"/>
          <pc:sldLayoutMkLst>
            <pc:docMk/>
            <pc:sldMasterMk cId="3377472977" sldId="2147483882"/>
            <pc:sldLayoutMk cId="2852759350" sldId="2147483891"/>
          </pc:sldLayoutMkLst>
        </pc:sldLayoutChg>
        <pc:sldLayoutChg chg="add del mod replId">
          <pc:chgData name="Guest User" userId="" providerId="Windows Live" clId="Web-{CE27BF8E-0F62-4476-957D-CA90427690D8}" dt="2022-01-15T11:33:45.220" v="5"/>
          <pc:sldLayoutMkLst>
            <pc:docMk/>
            <pc:sldMasterMk cId="3377472977" sldId="2147483882"/>
            <pc:sldLayoutMk cId="1342124552" sldId="2147483892"/>
          </pc:sldLayoutMkLst>
        </pc:sldLayoutChg>
        <pc:sldLayoutChg chg="add del mod replId">
          <pc:chgData name="Guest User" userId="" providerId="Windows Live" clId="Web-{CE27BF8E-0F62-4476-957D-CA90427690D8}" dt="2022-01-15T11:33:45.220" v="5"/>
          <pc:sldLayoutMkLst>
            <pc:docMk/>
            <pc:sldMasterMk cId="3377472977" sldId="2147483882"/>
            <pc:sldLayoutMk cId="288543958" sldId="2147483893"/>
          </pc:sldLayoutMkLst>
        </pc:sldLayoutChg>
        <pc:sldLayoutChg chg="add del mod replId">
          <pc:chgData name="Guest User" userId="" providerId="Windows Live" clId="Web-{CE27BF8E-0F62-4476-957D-CA90427690D8}" dt="2022-01-15T11:33:45.220" v="5"/>
          <pc:sldLayoutMkLst>
            <pc:docMk/>
            <pc:sldMasterMk cId="3377472977" sldId="2147483882"/>
            <pc:sldLayoutMk cId="1148251731" sldId="2147483894"/>
          </pc:sldLayoutMkLst>
        </pc:sldLayoutChg>
        <pc:sldLayoutChg chg="add del mod replId">
          <pc:chgData name="Guest User" userId="" providerId="Windows Live" clId="Web-{CE27BF8E-0F62-4476-957D-CA90427690D8}" dt="2022-01-15T11:33:45.220" v="5"/>
          <pc:sldLayoutMkLst>
            <pc:docMk/>
            <pc:sldMasterMk cId="3377472977" sldId="2147483882"/>
            <pc:sldLayoutMk cId="24488816" sldId="2147483895"/>
          </pc:sldLayoutMkLst>
        </pc:sldLayoutChg>
        <pc:sldLayoutChg chg="add del mod replId">
          <pc:chgData name="Guest User" userId="" providerId="Windows Live" clId="Web-{CE27BF8E-0F62-4476-957D-CA90427690D8}" dt="2022-01-15T11:33:45.220" v="5"/>
          <pc:sldLayoutMkLst>
            <pc:docMk/>
            <pc:sldMasterMk cId="3377472977" sldId="2147483882"/>
            <pc:sldLayoutMk cId="3280125768" sldId="2147483896"/>
          </pc:sldLayoutMkLst>
        </pc:sldLayoutChg>
        <pc:sldLayoutChg chg="add del mod replId">
          <pc:chgData name="Guest User" userId="" providerId="Windows Live" clId="Web-{CE27BF8E-0F62-4476-957D-CA90427690D8}" dt="2022-01-15T11:33:45.220" v="5"/>
          <pc:sldLayoutMkLst>
            <pc:docMk/>
            <pc:sldMasterMk cId="3377472977" sldId="2147483882"/>
            <pc:sldLayoutMk cId="1516503898" sldId="2147483897"/>
          </pc:sldLayoutMkLst>
        </pc:sldLayoutChg>
        <pc:sldLayoutChg chg="add del mod replId">
          <pc:chgData name="Guest User" userId="" providerId="Windows Live" clId="Web-{CE27BF8E-0F62-4476-957D-CA90427690D8}" dt="2022-01-15T11:33:45.220" v="5"/>
          <pc:sldLayoutMkLst>
            <pc:docMk/>
            <pc:sldMasterMk cId="3377472977" sldId="2147483882"/>
            <pc:sldLayoutMk cId="1436494220" sldId="2147483898"/>
          </pc:sldLayoutMkLst>
        </pc:sldLayoutChg>
        <pc:sldLayoutChg chg="add del mod replId">
          <pc:chgData name="Guest User" userId="" providerId="Windows Live" clId="Web-{CE27BF8E-0F62-4476-957D-CA90427690D8}" dt="2022-01-15T11:33:45.220" v="5"/>
          <pc:sldLayoutMkLst>
            <pc:docMk/>
            <pc:sldMasterMk cId="3377472977" sldId="2147483882"/>
            <pc:sldLayoutMk cId="3041657326" sldId="2147483899"/>
          </pc:sldLayoutMkLst>
        </pc:sldLayoutChg>
      </pc:sldMasterChg>
    </pc:docChg>
  </pc:docChgLst>
  <pc:docChgLst>
    <pc:chgData name="Arzoo Jangra" userId="6e66882db058be4d" providerId="Windows Live" clId="Web-{CE331055-4D3E-4FEB-9C38-2CA87D0C0026}"/>
    <pc:docChg chg="addSld delSld modSld sldOrd">
      <pc:chgData name="Arzoo Jangra" userId="6e66882db058be4d" providerId="Windows Live" clId="Web-{CE331055-4D3E-4FEB-9C38-2CA87D0C0026}" dt="2022-02-12T09:30:31.210" v="109"/>
      <pc:docMkLst>
        <pc:docMk/>
      </pc:docMkLst>
      <pc:sldChg chg="addSp delSp modSp mod setBg">
        <pc:chgData name="Arzoo Jangra" userId="6e66882db058be4d" providerId="Windows Live" clId="Web-{CE331055-4D3E-4FEB-9C38-2CA87D0C0026}" dt="2022-02-12T09:30:31.210" v="109"/>
        <pc:sldMkLst>
          <pc:docMk/>
          <pc:sldMk cId="1268390410" sldId="301"/>
        </pc:sldMkLst>
        <pc:spChg chg="mod">
          <ac:chgData name="Arzoo Jangra" userId="6e66882db058be4d" providerId="Windows Live" clId="Web-{CE331055-4D3E-4FEB-9C38-2CA87D0C0026}" dt="2022-02-12T09:30:31.210" v="109"/>
          <ac:spMkLst>
            <pc:docMk/>
            <pc:sldMk cId="1268390410" sldId="301"/>
            <ac:spMk id="2" creationId="{0CD40C65-1145-449A-8C4C-D6C0A2B9D443}"/>
          </ac:spMkLst>
        </pc:spChg>
        <pc:spChg chg="add del">
          <ac:chgData name="Arzoo Jangra" userId="6e66882db058be4d" providerId="Windows Live" clId="Web-{CE331055-4D3E-4FEB-9C38-2CA87D0C0026}" dt="2022-02-12T09:30:18.132" v="108"/>
          <ac:spMkLst>
            <pc:docMk/>
            <pc:sldMk cId="1268390410" sldId="301"/>
            <ac:spMk id="3" creationId="{8E09E341-8CA7-40B5-A6D2-597FDD637B6A}"/>
          </ac:spMkLst>
        </pc:spChg>
        <pc:spChg chg="add del">
          <ac:chgData name="Arzoo Jangra" userId="6e66882db058be4d" providerId="Windows Live" clId="Web-{CE331055-4D3E-4FEB-9C38-2CA87D0C0026}" dt="2022-02-12T09:30:11.960" v="106"/>
          <ac:spMkLst>
            <pc:docMk/>
            <pc:sldMk cId="1268390410" sldId="301"/>
            <ac:spMk id="9" creationId="{94C52C56-BEF2-4E22-8C8E-A7AC96B03A72}"/>
          </ac:spMkLst>
        </pc:spChg>
        <pc:spChg chg="add del">
          <ac:chgData name="Arzoo Jangra" userId="6e66882db058be4d" providerId="Windows Live" clId="Web-{CE331055-4D3E-4FEB-9C38-2CA87D0C0026}" dt="2022-02-12T09:30:11.960" v="106"/>
          <ac:spMkLst>
            <pc:docMk/>
            <pc:sldMk cId="1268390410" sldId="301"/>
            <ac:spMk id="11" creationId="{42285737-90EE-47DC-AC80-8AE156B11969}"/>
          </ac:spMkLst>
        </pc:spChg>
        <pc:spChg chg="add del">
          <ac:chgData name="Arzoo Jangra" userId="6e66882db058be4d" providerId="Windows Live" clId="Web-{CE331055-4D3E-4FEB-9C38-2CA87D0C0026}" dt="2022-02-12T09:30:31.210" v="109"/>
          <ac:spMkLst>
            <pc:docMk/>
            <pc:sldMk cId="1268390410" sldId="301"/>
            <ac:spMk id="24" creationId="{63336871-0118-4F6E-8DBD-20AEFC62A9AD}"/>
          </ac:spMkLst>
        </pc:spChg>
        <pc:spChg chg="add del">
          <ac:chgData name="Arzoo Jangra" userId="6e66882db058be4d" providerId="Windows Live" clId="Web-{CE331055-4D3E-4FEB-9C38-2CA87D0C0026}" dt="2022-02-12T09:30:31.210" v="109"/>
          <ac:spMkLst>
            <pc:docMk/>
            <pc:sldMk cId="1268390410" sldId="301"/>
            <ac:spMk id="26" creationId="{F03CC8D0-33AF-417F-8454-1FDB6C22DD25}"/>
          </ac:spMkLst>
        </pc:spChg>
        <pc:grpChg chg="add del">
          <ac:chgData name="Arzoo Jangra" userId="6e66882db058be4d" providerId="Windows Live" clId="Web-{CE331055-4D3E-4FEB-9C38-2CA87D0C0026}" dt="2022-02-12T09:30:11.960" v="106"/>
          <ac:grpSpMkLst>
            <pc:docMk/>
            <pc:sldMk cId="1268390410" sldId="301"/>
            <ac:grpSpMk id="13" creationId="{B57BDC17-F1B3-455F-BBF1-680AA1F25C06}"/>
          </ac:grpSpMkLst>
        </pc:grpChg>
        <pc:grpChg chg="add del">
          <ac:chgData name="Arzoo Jangra" userId="6e66882db058be4d" providerId="Windows Live" clId="Web-{CE331055-4D3E-4FEB-9C38-2CA87D0C0026}" dt="2022-02-12T09:30:31.210" v="109"/>
          <ac:grpSpMkLst>
            <pc:docMk/>
            <pc:sldMk cId="1268390410" sldId="301"/>
            <ac:grpSpMk id="28" creationId="{B5A08A69-9EE1-4A9E-96B6-D769D87C2F9E}"/>
          </ac:grpSpMkLst>
        </pc:grpChg>
        <pc:graphicFrameChg chg="mod modGraphic">
          <ac:chgData name="Arzoo Jangra" userId="6e66882db058be4d" providerId="Windows Live" clId="Web-{CE331055-4D3E-4FEB-9C38-2CA87D0C0026}" dt="2022-02-12T09:30:31.210" v="109"/>
          <ac:graphicFrameMkLst>
            <pc:docMk/>
            <pc:sldMk cId="1268390410" sldId="301"/>
            <ac:graphicFrameMk id="4" creationId="{1F092644-DD92-494D-A528-C62DF2301127}"/>
          </ac:graphicFrameMkLst>
        </pc:graphicFrameChg>
      </pc:sldChg>
      <pc:sldChg chg="del">
        <pc:chgData name="Arzoo Jangra" userId="6e66882db058be4d" providerId="Windows Live" clId="Web-{CE331055-4D3E-4FEB-9C38-2CA87D0C0026}" dt="2022-02-12T09:07:51.008" v="1"/>
        <pc:sldMkLst>
          <pc:docMk/>
          <pc:sldMk cId="1598090190" sldId="303"/>
        </pc:sldMkLst>
      </pc:sldChg>
      <pc:sldChg chg="del">
        <pc:chgData name="Arzoo Jangra" userId="6e66882db058be4d" providerId="Windows Live" clId="Web-{CE331055-4D3E-4FEB-9C38-2CA87D0C0026}" dt="2022-02-12T09:11:53.435" v="45"/>
        <pc:sldMkLst>
          <pc:docMk/>
          <pc:sldMk cId="332956949" sldId="304"/>
        </pc:sldMkLst>
      </pc:sldChg>
      <pc:sldChg chg="del">
        <pc:chgData name="Arzoo Jangra" userId="6e66882db058be4d" providerId="Windows Live" clId="Web-{CE331055-4D3E-4FEB-9C38-2CA87D0C0026}" dt="2022-02-12T09:12:21.889" v="56"/>
        <pc:sldMkLst>
          <pc:docMk/>
          <pc:sldMk cId="2462436359" sldId="305"/>
        </pc:sldMkLst>
      </pc:sldChg>
      <pc:sldChg chg="del">
        <pc:chgData name="Arzoo Jangra" userId="6e66882db058be4d" providerId="Windows Live" clId="Web-{CE331055-4D3E-4FEB-9C38-2CA87D0C0026}" dt="2022-02-12T09:12:53.530" v="69"/>
        <pc:sldMkLst>
          <pc:docMk/>
          <pc:sldMk cId="3304830863" sldId="306"/>
        </pc:sldMkLst>
      </pc:sldChg>
      <pc:sldChg chg="ord">
        <pc:chgData name="Arzoo Jangra" userId="6e66882db058be4d" providerId="Windows Live" clId="Web-{CE331055-4D3E-4FEB-9C38-2CA87D0C0026}" dt="2022-02-12T09:12:19.420" v="55"/>
        <pc:sldMkLst>
          <pc:docMk/>
          <pc:sldMk cId="665361168" sldId="314"/>
        </pc:sldMkLst>
      </pc:sldChg>
      <pc:sldChg chg="ord">
        <pc:chgData name="Arzoo Jangra" userId="6e66882db058be4d" providerId="Windows Live" clId="Web-{CE331055-4D3E-4FEB-9C38-2CA87D0C0026}" dt="2022-02-12T09:12:26.514" v="58"/>
        <pc:sldMkLst>
          <pc:docMk/>
          <pc:sldMk cId="499089770" sldId="315"/>
        </pc:sldMkLst>
      </pc:sldChg>
      <pc:sldChg chg="delSp modSp">
        <pc:chgData name="Arzoo Jangra" userId="6e66882db058be4d" providerId="Windows Live" clId="Web-{CE331055-4D3E-4FEB-9C38-2CA87D0C0026}" dt="2022-02-12T09:25:50.282" v="85"/>
        <pc:sldMkLst>
          <pc:docMk/>
          <pc:sldMk cId="572407069" sldId="319"/>
        </pc:sldMkLst>
        <pc:spChg chg="mod">
          <ac:chgData name="Arzoo Jangra" userId="6e66882db058be4d" providerId="Windows Live" clId="Web-{CE331055-4D3E-4FEB-9C38-2CA87D0C0026}" dt="2022-02-12T09:25:46.282" v="84" actId="1076"/>
          <ac:spMkLst>
            <pc:docMk/>
            <pc:sldMk cId="572407069" sldId="319"/>
            <ac:spMk id="2" creationId="{EF439383-D713-4A97-AB14-21E5E8B0D9C6}"/>
          </ac:spMkLst>
        </pc:spChg>
        <pc:spChg chg="del">
          <ac:chgData name="Arzoo Jangra" userId="6e66882db058be4d" providerId="Windows Live" clId="Web-{CE331055-4D3E-4FEB-9C38-2CA87D0C0026}" dt="2022-02-12T09:25:50.282" v="85"/>
          <ac:spMkLst>
            <pc:docMk/>
            <pc:sldMk cId="572407069" sldId="319"/>
            <ac:spMk id="3" creationId="{D281BD76-813B-423C-8359-78B0D605FEA6}"/>
          </ac:spMkLst>
        </pc:spChg>
      </pc:sldChg>
      <pc:sldChg chg="modSp">
        <pc:chgData name="Arzoo Jangra" userId="6e66882db058be4d" providerId="Windows Live" clId="Web-{CE331055-4D3E-4FEB-9C38-2CA87D0C0026}" dt="2022-02-12T09:11:47.466" v="44" actId="20577"/>
        <pc:sldMkLst>
          <pc:docMk/>
          <pc:sldMk cId="3651550621" sldId="322"/>
        </pc:sldMkLst>
        <pc:spChg chg="mod">
          <ac:chgData name="Arzoo Jangra" userId="6e66882db058be4d" providerId="Windows Live" clId="Web-{CE331055-4D3E-4FEB-9C38-2CA87D0C0026}" dt="2022-02-12T09:11:47.466" v="44" actId="20577"/>
          <ac:spMkLst>
            <pc:docMk/>
            <pc:sldMk cId="3651550621" sldId="322"/>
            <ac:spMk id="13" creationId="{50F79B8A-2F28-46FB-BC6B-4E194E9A8AFF}"/>
          </ac:spMkLst>
        </pc:spChg>
        <pc:picChg chg="mod">
          <ac:chgData name="Arzoo Jangra" userId="6e66882db058be4d" providerId="Windows Live" clId="Web-{CE331055-4D3E-4FEB-9C38-2CA87D0C0026}" dt="2022-02-12T09:11:09.044" v="27"/>
          <ac:picMkLst>
            <pc:docMk/>
            <pc:sldMk cId="3651550621" sldId="322"/>
            <ac:picMk id="4" creationId="{0FE6A017-8085-4177-B558-25165400AB4E}"/>
          </ac:picMkLst>
        </pc:picChg>
      </pc:sldChg>
      <pc:sldChg chg="addSp delSp modSp add del replId">
        <pc:chgData name="Arzoo Jangra" userId="6e66882db058be4d" providerId="Windows Live" clId="Web-{CE331055-4D3E-4FEB-9C38-2CA87D0C0026}" dt="2022-02-12T09:11:19.575" v="29"/>
        <pc:sldMkLst>
          <pc:docMk/>
          <pc:sldMk cId="4262852397" sldId="323"/>
        </pc:sldMkLst>
        <pc:spChg chg="add del">
          <ac:chgData name="Arzoo Jangra" userId="6e66882db058be4d" providerId="Windows Live" clId="Web-{CE331055-4D3E-4FEB-9C38-2CA87D0C0026}" dt="2022-02-12T09:10:06.589" v="20"/>
          <ac:spMkLst>
            <pc:docMk/>
            <pc:sldMk cId="4262852397" sldId="323"/>
            <ac:spMk id="3" creationId="{15A5A5BB-923F-41C0-AA9F-0C7BAA2463BF}"/>
          </ac:spMkLst>
        </pc:spChg>
        <pc:spChg chg="mod">
          <ac:chgData name="Arzoo Jangra" userId="6e66882db058be4d" providerId="Windows Live" clId="Web-{CE331055-4D3E-4FEB-9C38-2CA87D0C0026}" dt="2022-02-12T09:08:00.133" v="8" actId="20577"/>
          <ac:spMkLst>
            <pc:docMk/>
            <pc:sldMk cId="4262852397" sldId="323"/>
            <ac:spMk id="13" creationId="{50F79B8A-2F28-46FB-BC6B-4E194E9A8AFF}"/>
          </ac:spMkLst>
        </pc:spChg>
        <pc:picChg chg="add mod">
          <ac:chgData name="Arzoo Jangra" userId="6e66882db058be4d" providerId="Windows Live" clId="Web-{CE331055-4D3E-4FEB-9C38-2CA87D0C0026}" dt="2022-02-12T09:10:48.168" v="26"/>
          <ac:picMkLst>
            <pc:docMk/>
            <pc:sldMk cId="4262852397" sldId="323"/>
            <ac:picMk id="2" creationId="{ACB3CA67-DBC0-4E69-BA43-2F8A0DAA17E8}"/>
          </ac:picMkLst>
        </pc:picChg>
        <pc:picChg chg="del">
          <ac:chgData name="Arzoo Jangra" userId="6e66882db058be4d" providerId="Windows Live" clId="Web-{CE331055-4D3E-4FEB-9C38-2CA87D0C0026}" dt="2022-02-12T09:08:15.352" v="9"/>
          <ac:picMkLst>
            <pc:docMk/>
            <pc:sldMk cId="4262852397" sldId="323"/>
            <ac:picMk id="4" creationId="{0FE6A017-8085-4177-B558-25165400AB4E}"/>
          </ac:picMkLst>
        </pc:picChg>
      </pc:sldChg>
      <pc:sldChg chg="modSp add replId">
        <pc:chgData name="Arzoo Jangra" userId="6e66882db058be4d" providerId="Windows Live" clId="Web-{CE331055-4D3E-4FEB-9C38-2CA87D0C0026}" dt="2022-02-12T09:11:37.357" v="37"/>
        <pc:sldMkLst>
          <pc:docMk/>
          <pc:sldMk cId="2449080919" sldId="324"/>
        </pc:sldMkLst>
        <pc:spChg chg="mod">
          <ac:chgData name="Arzoo Jangra" userId="6e66882db058be4d" providerId="Windows Live" clId="Web-{CE331055-4D3E-4FEB-9C38-2CA87D0C0026}" dt="2022-02-12T09:11:27.857" v="36" actId="20577"/>
          <ac:spMkLst>
            <pc:docMk/>
            <pc:sldMk cId="2449080919" sldId="324"/>
            <ac:spMk id="13" creationId="{50F79B8A-2F28-46FB-BC6B-4E194E9A8AFF}"/>
          </ac:spMkLst>
        </pc:spChg>
        <pc:picChg chg="mod">
          <ac:chgData name="Arzoo Jangra" userId="6e66882db058be4d" providerId="Windows Live" clId="Web-{CE331055-4D3E-4FEB-9C38-2CA87D0C0026}" dt="2022-02-12T09:11:37.357" v="37"/>
          <ac:picMkLst>
            <pc:docMk/>
            <pc:sldMk cId="2449080919" sldId="324"/>
            <ac:picMk id="4" creationId="{0FE6A017-8085-4177-B558-25165400AB4E}"/>
          </ac:picMkLst>
        </pc:picChg>
      </pc:sldChg>
      <pc:sldChg chg="modSp add replId">
        <pc:chgData name="Arzoo Jangra" userId="6e66882db058be4d" providerId="Windows Live" clId="Web-{CE331055-4D3E-4FEB-9C38-2CA87D0C0026}" dt="2022-02-12T09:12:12.983" v="54"/>
        <pc:sldMkLst>
          <pc:docMk/>
          <pc:sldMk cId="231246144" sldId="325"/>
        </pc:sldMkLst>
        <pc:spChg chg="mod">
          <ac:chgData name="Arzoo Jangra" userId="6e66882db058be4d" providerId="Windows Live" clId="Web-{CE331055-4D3E-4FEB-9C38-2CA87D0C0026}" dt="2022-02-12T09:12:04.186" v="53" actId="20577"/>
          <ac:spMkLst>
            <pc:docMk/>
            <pc:sldMk cId="231246144" sldId="325"/>
            <ac:spMk id="13" creationId="{50F79B8A-2F28-46FB-BC6B-4E194E9A8AFF}"/>
          </ac:spMkLst>
        </pc:spChg>
        <pc:picChg chg="mod">
          <ac:chgData name="Arzoo Jangra" userId="6e66882db058be4d" providerId="Windows Live" clId="Web-{CE331055-4D3E-4FEB-9C38-2CA87D0C0026}" dt="2022-02-12T09:12:12.983" v="54"/>
          <ac:picMkLst>
            <pc:docMk/>
            <pc:sldMk cId="231246144" sldId="325"/>
            <ac:picMk id="4" creationId="{0FE6A017-8085-4177-B558-25165400AB4E}"/>
          </ac:picMkLst>
        </pc:picChg>
      </pc:sldChg>
      <pc:sldChg chg="modSp add replId">
        <pc:chgData name="Arzoo Jangra" userId="6e66882db058be4d" providerId="Windows Live" clId="Web-{CE331055-4D3E-4FEB-9C38-2CA87D0C0026}" dt="2022-02-12T09:12:49.405" v="68"/>
        <pc:sldMkLst>
          <pc:docMk/>
          <pc:sldMk cId="2305333189" sldId="326"/>
        </pc:sldMkLst>
        <pc:spChg chg="mod">
          <ac:chgData name="Arzoo Jangra" userId="6e66882db058be4d" providerId="Windows Live" clId="Web-{CE331055-4D3E-4FEB-9C38-2CA87D0C0026}" dt="2022-02-12T09:12:37.905" v="67" actId="20577"/>
          <ac:spMkLst>
            <pc:docMk/>
            <pc:sldMk cId="2305333189" sldId="326"/>
            <ac:spMk id="13" creationId="{50F79B8A-2F28-46FB-BC6B-4E194E9A8AFF}"/>
          </ac:spMkLst>
        </pc:spChg>
        <pc:picChg chg="mod">
          <ac:chgData name="Arzoo Jangra" userId="6e66882db058be4d" providerId="Windows Live" clId="Web-{CE331055-4D3E-4FEB-9C38-2CA87D0C0026}" dt="2022-02-12T09:12:49.405" v="68"/>
          <ac:picMkLst>
            <pc:docMk/>
            <pc:sldMk cId="2305333189" sldId="326"/>
            <ac:picMk id="4" creationId="{0FE6A017-8085-4177-B558-25165400AB4E}"/>
          </ac:picMkLst>
        </pc:picChg>
      </pc:sldChg>
      <pc:sldChg chg="modSp add replId">
        <pc:chgData name="Arzoo Jangra" userId="6e66882db058be4d" providerId="Windows Live" clId="Web-{CE331055-4D3E-4FEB-9C38-2CA87D0C0026}" dt="2022-02-12T09:13:14.218" v="78"/>
        <pc:sldMkLst>
          <pc:docMk/>
          <pc:sldMk cId="3980361797" sldId="327"/>
        </pc:sldMkLst>
        <pc:spChg chg="mod">
          <ac:chgData name="Arzoo Jangra" userId="6e66882db058be4d" providerId="Windows Live" clId="Web-{CE331055-4D3E-4FEB-9C38-2CA87D0C0026}" dt="2022-02-12T09:13:04.828" v="77" actId="20577"/>
          <ac:spMkLst>
            <pc:docMk/>
            <pc:sldMk cId="3980361797" sldId="327"/>
            <ac:spMk id="13" creationId="{50F79B8A-2F28-46FB-BC6B-4E194E9A8AFF}"/>
          </ac:spMkLst>
        </pc:spChg>
        <pc:picChg chg="mod">
          <ac:chgData name="Arzoo Jangra" userId="6e66882db058be4d" providerId="Windows Live" clId="Web-{CE331055-4D3E-4FEB-9C38-2CA87D0C0026}" dt="2022-02-12T09:13:14.218" v="78"/>
          <ac:picMkLst>
            <pc:docMk/>
            <pc:sldMk cId="3980361797" sldId="327"/>
            <ac:picMk id="4" creationId="{0FE6A017-8085-4177-B558-25165400AB4E}"/>
          </ac:picMkLst>
        </pc:picChg>
      </pc:sldChg>
    </pc:docChg>
  </pc:docChgLst>
  <pc:docChgLst>
    <pc:chgData name="Guest User" providerId="Windows Live" clId="Web-{A87A72D3-8598-4F9E-BC5E-F53824BC5123}"/>
    <pc:docChg chg="modSld">
      <pc:chgData name="Guest User" userId="" providerId="Windows Live" clId="Web-{A87A72D3-8598-4F9E-BC5E-F53824BC5123}" dt="2021-12-28T13:36:44.164" v="363" actId="1076"/>
      <pc:docMkLst>
        <pc:docMk/>
      </pc:docMkLst>
      <pc:sldChg chg="modSp">
        <pc:chgData name="Guest User" userId="" providerId="Windows Live" clId="Web-{A87A72D3-8598-4F9E-BC5E-F53824BC5123}" dt="2021-12-28T12:06:25.880" v="3" actId="20577"/>
        <pc:sldMkLst>
          <pc:docMk/>
          <pc:sldMk cId="2300919372" sldId="256"/>
        </pc:sldMkLst>
        <pc:spChg chg="mod">
          <ac:chgData name="Guest User" userId="" providerId="Windows Live" clId="Web-{A87A72D3-8598-4F9E-BC5E-F53824BC5123}" dt="2021-12-28T12:06:25.880" v="3" actId="20577"/>
          <ac:spMkLst>
            <pc:docMk/>
            <pc:sldMk cId="2300919372" sldId="256"/>
            <ac:spMk id="3" creationId="{BBA87B92-4BFF-4F79-B56C-6656262CBBEA}"/>
          </ac:spMkLst>
        </pc:spChg>
      </pc:sldChg>
      <pc:sldChg chg="modSp">
        <pc:chgData name="Guest User" userId="" providerId="Windows Live" clId="Web-{A87A72D3-8598-4F9E-BC5E-F53824BC5123}" dt="2021-12-28T12:12:36.153" v="13" actId="20577"/>
        <pc:sldMkLst>
          <pc:docMk/>
          <pc:sldMk cId="2778694098" sldId="258"/>
        </pc:sldMkLst>
        <pc:spChg chg="mod">
          <ac:chgData name="Guest User" userId="" providerId="Windows Live" clId="Web-{A87A72D3-8598-4F9E-BC5E-F53824BC5123}" dt="2021-12-28T12:12:36.153" v="13" actId="20577"/>
          <ac:spMkLst>
            <pc:docMk/>
            <pc:sldMk cId="2778694098" sldId="258"/>
            <ac:spMk id="3" creationId="{AF8B8190-D2EB-45A6-AA8F-DE7878955F78}"/>
          </ac:spMkLst>
        </pc:spChg>
        <pc:picChg chg="mod">
          <ac:chgData name="Guest User" userId="" providerId="Windows Live" clId="Web-{A87A72D3-8598-4F9E-BC5E-F53824BC5123}" dt="2021-12-28T12:12:29.903" v="9" actId="1076"/>
          <ac:picMkLst>
            <pc:docMk/>
            <pc:sldMk cId="2778694098" sldId="258"/>
            <ac:picMk id="6" creationId="{97C5C170-F225-4FB8-880A-0B43686CE712}"/>
          </ac:picMkLst>
        </pc:picChg>
      </pc:sldChg>
      <pc:sldChg chg="modSp">
        <pc:chgData name="Guest User" userId="" providerId="Windows Live" clId="Web-{A87A72D3-8598-4F9E-BC5E-F53824BC5123}" dt="2021-12-28T12:31:16.942" v="91" actId="20577"/>
        <pc:sldMkLst>
          <pc:docMk/>
          <pc:sldMk cId="1969241778" sldId="259"/>
        </pc:sldMkLst>
        <pc:spChg chg="mod">
          <ac:chgData name="Guest User" userId="" providerId="Windows Live" clId="Web-{A87A72D3-8598-4F9E-BC5E-F53824BC5123}" dt="2021-12-28T12:31:16.942" v="91" actId="20577"/>
          <ac:spMkLst>
            <pc:docMk/>
            <pc:sldMk cId="1969241778" sldId="259"/>
            <ac:spMk id="3" creationId="{60E5A001-7C85-49E9-B81D-09F4D1DEA7E4}"/>
          </ac:spMkLst>
        </pc:spChg>
      </pc:sldChg>
      <pc:sldChg chg="addSp delSp modSp">
        <pc:chgData name="Guest User" userId="" providerId="Windows Live" clId="Web-{A87A72D3-8598-4F9E-BC5E-F53824BC5123}" dt="2021-12-28T13:36:44.164" v="363" actId="1076"/>
        <pc:sldMkLst>
          <pc:docMk/>
          <pc:sldMk cId="2960414020" sldId="260"/>
        </pc:sldMkLst>
        <pc:spChg chg="mod">
          <ac:chgData name="Guest User" userId="" providerId="Windows Live" clId="Web-{A87A72D3-8598-4F9E-BC5E-F53824BC5123}" dt="2021-12-28T13:08:19.504" v="271" actId="1076"/>
          <ac:spMkLst>
            <pc:docMk/>
            <pc:sldMk cId="2960414020" sldId="260"/>
            <ac:spMk id="2" creationId="{3B0425CC-C7BC-48BE-8B03-1FE8CE24492E}"/>
          </ac:spMkLst>
        </pc:spChg>
        <pc:spChg chg="mod">
          <ac:chgData name="Guest User" userId="" providerId="Windows Live" clId="Web-{A87A72D3-8598-4F9E-BC5E-F53824BC5123}" dt="2021-12-28T13:36:44.164" v="363" actId="1076"/>
          <ac:spMkLst>
            <pc:docMk/>
            <pc:sldMk cId="2960414020" sldId="260"/>
            <ac:spMk id="3" creationId="{289C8169-2B2C-43B9-BA7C-5BBD79716BA2}"/>
          </ac:spMkLst>
        </pc:spChg>
        <pc:spChg chg="add del">
          <ac:chgData name="Guest User" userId="" providerId="Windows Live" clId="Web-{A87A72D3-8598-4F9E-BC5E-F53824BC5123}" dt="2021-12-28T12:34:47.540" v="109"/>
          <ac:spMkLst>
            <pc:docMk/>
            <pc:sldMk cId="2960414020" sldId="260"/>
            <ac:spMk id="66" creationId="{6AD30037-67ED-4367-9BE0-45787510BF13}"/>
          </ac:spMkLst>
        </pc:spChg>
        <pc:spChg chg="add del">
          <ac:chgData name="Guest User" userId="" providerId="Windows Live" clId="Web-{A87A72D3-8598-4F9E-BC5E-F53824BC5123}" dt="2021-12-28T12:34:42.947" v="107"/>
          <ac:spMkLst>
            <pc:docMk/>
            <pc:sldMk cId="2960414020" sldId="260"/>
            <ac:spMk id="69" creationId="{6B41A1B0-5371-4B20-AEA6-6D72BC734176}"/>
          </ac:spMkLst>
        </pc:spChg>
        <pc:spChg chg="add del">
          <ac:chgData name="Guest User" userId="" providerId="Windows Live" clId="Web-{A87A72D3-8598-4F9E-BC5E-F53824BC5123}" dt="2021-12-28T12:34:42.947" v="107"/>
          <ac:spMkLst>
            <pc:docMk/>
            <pc:sldMk cId="2960414020" sldId="260"/>
            <ac:spMk id="71" creationId="{8D596E77-548C-426C-B479-84681CF16CB3}"/>
          </ac:spMkLst>
        </pc:spChg>
        <pc:spChg chg="add">
          <ac:chgData name="Guest User" userId="" providerId="Windows Live" clId="Web-{A87A72D3-8598-4F9E-BC5E-F53824BC5123}" dt="2021-12-28T13:08:03.660" v="267"/>
          <ac:spMkLst>
            <pc:docMk/>
            <pc:sldMk cId="2960414020" sldId="260"/>
            <ac:spMk id="82" creationId="{68375697-2869-412A-AEB4-B32967993B67}"/>
          </ac:spMkLst>
        </pc:spChg>
        <pc:grpChg chg="add del">
          <ac:chgData name="Guest User" userId="" providerId="Windows Live" clId="Web-{A87A72D3-8598-4F9E-BC5E-F53824BC5123}" dt="2021-12-28T12:34:47.540" v="110"/>
          <ac:grpSpMkLst>
            <pc:docMk/>
            <pc:sldMk cId="2960414020" sldId="260"/>
            <ac:grpSpMk id="56" creationId="{2DAE90E3-8F91-4218-8153-F632799FB076}"/>
          </ac:grpSpMkLst>
        </pc:grpChg>
        <pc:grpChg chg="add del">
          <ac:chgData name="Guest User" userId="" providerId="Windows Live" clId="Web-{A87A72D3-8598-4F9E-BC5E-F53824BC5123}" dt="2021-12-28T12:34:47.540" v="109"/>
          <ac:grpSpMkLst>
            <pc:docMk/>
            <pc:sldMk cId="2960414020" sldId="260"/>
            <ac:grpSpMk id="67" creationId="{50841A4E-5BC1-44B4-83CF-D524E8AEAD64}"/>
          </ac:grpSpMkLst>
        </pc:grpChg>
        <pc:grpChg chg="add del">
          <ac:chgData name="Guest User" userId="" providerId="Windows Live" clId="Web-{A87A72D3-8598-4F9E-BC5E-F53824BC5123}" dt="2021-12-28T13:08:03.660" v="267"/>
          <ac:grpSpMkLst>
            <pc:docMk/>
            <pc:sldMk cId="2960414020" sldId="260"/>
            <ac:grpSpMk id="68" creationId="{2DAE90E3-8F91-4218-8153-F632799FB076}"/>
          </ac:grpSpMkLst>
        </pc:grpChg>
        <pc:grpChg chg="add del">
          <ac:chgData name="Guest User" userId="" providerId="Windows Live" clId="Web-{A87A72D3-8598-4F9E-BC5E-F53824BC5123}" dt="2021-12-28T12:34:42.947" v="107"/>
          <ac:grpSpMkLst>
            <pc:docMk/>
            <pc:sldMk cId="2960414020" sldId="260"/>
            <ac:grpSpMk id="73" creationId="{A687C7F6-58BD-459B-9FD4-9B4326520E60}"/>
          </ac:grpSpMkLst>
        </pc:grpChg>
        <pc:grpChg chg="add">
          <ac:chgData name="Guest User" userId="" providerId="Windows Live" clId="Web-{A87A72D3-8598-4F9E-BC5E-F53824BC5123}" dt="2021-12-28T13:08:03.660" v="267"/>
          <ac:grpSpMkLst>
            <pc:docMk/>
            <pc:sldMk cId="2960414020" sldId="260"/>
            <ac:grpSpMk id="84" creationId="{2DE9E2D4-C94D-4382-BD75-9A451C3DC7F7}"/>
          </ac:grpSpMkLst>
        </pc:grpChg>
        <pc:grpChg chg="add">
          <ac:chgData name="Guest User" userId="" providerId="Windows Live" clId="Web-{A87A72D3-8598-4F9E-BC5E-F53824BC5123}" dt="2021-12-28T13:08:03.660" v="267"/>
          <ac:grpSpMkLst>
            <pc:docMk/>
            <pc:sldMk cId="2960414020" sldId="260"/>
            <ac:grpSpMk id="88" creationId="{7884AB1D-699B-435C-BC0A-D649097B95E3}"/>
          </ac:grpSpMkLst>
        </pc:grpChg>
        <pc:picChg chg="mod">
          <ac:chgData name="Guest User" userId="" providerId="Windows Live" clId="Web-{A87A72D3-8598-4F9E-BC5E-F53824BC5123}" dt="2021-12-28T13:08:03.660" v="267"/>
          <ac:picMkLst>
            <pc:docMk/>
            <pc:sldMk cId="2960414020" sldId="260"/>
            <ac:picMk id="7" creationId="{1391286F-E8DD-42AE-BB61-846B43E68CC3}"/>
          </ac:picMkLst>
        </pc:picChg>
      </pc:sldChg>
      <pc:sldChg chg="modSp">
        <pc:chgData name="Guest User" userId="" providerId="Windows Live" clId="Web-{A87A72D3-8598-4F9E-BC5E-F53824BC5123}" dt="2021-12-28T12:26:48.593" v="80" actId="14100"/>
        <pc:sldMkLst>
          <pc:docMk/>
          <pc:sldMk cId="1809632911" sldId="263"/>
        </pc:sldMkLst>
        <pc:spChg chg="mod">
          <ac:chgData name="Guest User" userId="" providerId="Windows Live" clId="Web-{A87A72D3-8598-4F9E-BC5E-F53824BC5123}" dt="2021-12-28T12:26:48.593" v="80" actId="14100"/>
          <ac:spMkLst>
            <pc:docMk/>
            <pc:sldMk cId="1809632911" sldId="263"/>
            <ac:spMk id="5" creationId="{C1666389-9CF8-4338-937B-833B211BE4CE}"/>
          </ac:spMkLst>
        </pc:spChg>
      </pc:sldChg>
      <pc:sldChg chg="addSp delSp modSp">
        <pc:chgData name="Guest User" userId="" providerId="Windows Live" clId="Web-{A87A72D3-8598-4F9E-BC5E-F53824BC5123}" dt="2021-12-28T13:35:18.631" v="355" actId="1076"/>
        <pc:sldMkLst>
          <pc:docMk/>
          <pc:sldMk cId="65306258" sldId="265"/>
        </pc:sldMkLst>
        <pc:spChg chg="mod">
          <ac:chgData name="Guest User" userId="" providerId="Windows Live" clId="Web-{A87A72D3-8598-4F9E-BC5E-F53824BC5123}" dt="2021-12-28T13:35:18.631" v="355" actId="1076"/>
          <ac:spMkLst>
            <pc:docMk/>
            <pc:sldMk cId="65306258" sldId="265"/>
            <ac:spMk id="2" creationId="{3B0425CC-C7BC-48BE-8B03-1FE8CE24492E}"/>
          </ac:spMkLst>
        </pc:spChg>
        <pc:spChg chg="mod">
          <ac:chgData name="Guest User" userId="" providerId="Windows Live" clId="Web-{A87A72D3-8598-4F9E-BC5E-F53824BC5123}" dt="2021-12-28T12:33:05.444" v="103"/>
          <ac:spMkLst>
            <pc:docMk/>
            <pc:sldMk cId="65306258" sldId="265"/>
            <ac:spMk id="3" creationId="{289C8169-2B2C-43B9-BA7C-5BBD79716BA2}"/>
          </ac:spMkLst>
        </pc:spChg>
        <pc:spChg chg="add del">
          <ac:chgData name="Guest User" userId="" providerId="Windows Live" clId="Web-{A87A72D3-8598-4F9E-BC5E-F53824BC5123}" dt="2021-12-28T12:33:05.444" v="103"/>
          <ac:spMkLst>
            <pc:docMk/>
            <pc:sldMk cId="65306258" sldId="265"/>
            <ac:spMk id="17" creationId="{62D73780-58B7-4124-85C7-4ACE82949573}"/>
          </ac:spMkLst>
        </pc:spChg>
        <pc:spChg chg="del">
          <ac:chgData name="Guest User" userId="" providerId="Windows Live" clId="Web-{A87A72D3-8598-4F9E-BC5E-F53824BC5123}" dt="2021-12-28T12:32:41.240" v="97"/>
          <ac:spMkLst>
            <pc:docMk/>
            <pc:sldMk cId="65306258" sldId="265"/>
            <ac:spMk id="69" creationId="{6AD30037-67ED-4367-9BE0-45787510BF13}"/>
          </ac:spMkLst>
        </pc:spChg>
        <pc:grpChg chg="add del">
          <ac:chgData name="Guest User" userId="" providerId="Windows Live" clId="Web-{A87A72D3-8598-4F9E-BC5E-F53824BC5123}" dt="2021-12-28T12:33:05.444" v="103"/>
          <ac:grpSpMkLst>
            <pc:docMk/>
            <pc:sldMk cId="65306258" sldId="265"/>
            <ac:grpSpMk id="9" creationId="{2F20050C-409A-427F-8B1B-CC080E4B980A}"/>
          </ac:grpSpMkLst>
        </pc:grpChg>
        <pc:grpChg chg="del">
          <ac:chgData name="Guest User" userId="" providerId="Windows Live" clId="Web-{A87A72D3-8598-4F9E-BC5E-F53824BC5123}" dt="2021-12-28T12:32:41.240" v="97"/>
          <ac:grpSpMkLst>
            <pc:docMk/>
            <pc:sldMk cId="65306258" sldId="265"/>
            <ac:grpSpMk id="71" creationId="{50841A4E-5BC1-44B4-83CF-D524E8AEAD64}"/>
          </ac:grpSpMkLst>
        </pc:grpChg>
        <pc:picChg chg="add mod">
          <ac:chgData name="Guest User" userId="" providerId="Windows Live" clId="Web-{A87A72D3-8598-4F9E-BC5E-F53824BC5123}" dt="2021-12-28T13:35:14.834" v="354" actId="1076"/>
          <ac:picMkLst>
            <pc:docMk/>
            <pc:sldMk cId="65306258" sldId="265"/>
            <ac:picMk id="4" creationId="{EC5F0720-02B5-4F18-AD00-80E1B84E1712}"/>
          </ac:picMkLst>
        </pc:picChg>
        <pc:picChg chg="del mod">
          <ac:chgData name="Guest User" userId="" providerId="Windows Live" clId="Web-{A87A72D3-8598-4F9E-BC5E-F53824BC5123}" dt="2021-12-28T12:32:28.975" v="96"/>
          <ac:picMkLst>
            <pc:docMk/>
            <pc:sldMk cId="65306258" sldId="265"/>
            <ac:picMk id="7" creationId="{1391286F-E8DD-42AE-BB61-846B43E68CC3}"/>
          </ac:picMkLst>
        </pc:picChg>
      </pc:sldChg>
    </pc:docChg>
  </pc:docChgLst>
  <pc:docChgLst>
    <pc:chgData name="Arzoo Jangra" userId="6e66882db058be4d" providerId="Windows Live" clId="Web-{084BF2A7-4FD7-4592-933C-15F8D419CC2A}"/>
    <pc:docChg chg="modSld">
      <pc:chgData name="Arzoo Jangra" userId="6e66882db058be4d" providerId="Windows Live" clId="Web-{084BF2A7-4FD7-4592-933C-15F8D419CC2A}" dt="2021-12-26T12:42:13.889" v="122" actId="20577"/>
      <pc:docMkLst>
        <pc:docMk/>
      </pc:docMkLst>
      <pc:sldChg chg="modSp">
        <pc:chgData name="Arzoo Jangra" userId="6e66882db058be4d" providerId="Windows Live" clId="Web-{084BF2A7-4FD7-4592-933C-15F8D419CC2A}" dt="2021-12-26T12:05:45.549" v="1" actId="20577"/>
        <pc:sldMkLst>
          <pc:docMk/>
          <pc:sldMk cId="2300919372" sldId="256"/>
        </pc:sldMkLst>
        <pc:spChg chg="mod">
          <ac:chgData name="Arzoo Jangra" userId="6e66882db058be4d" providerId="Windows Live" clId="Web-{084BF2A7-4FD7-4592-933C-15F8D419CC2A}" dt="2021-12-26T12:05:45.549" v="1" actId="20577"/>
          <ac:spMkLst>
            <pc:docMk/>
            <pc:sldMk cId="2300919372" sldId="256"/>
            <ac:spMk id="3" creationId="{BBA87B92-4BFF-4F79-B56C-6656262CBBEA}"/>
          </ac:spMkLst>
        </pc:spChg>
      </pc:sldChg>
      <pc:sldChg chg="modSp">
        <pc:chgData name="Arzoo Jangra" userId="6e66882db058be4d" providerId="Windows Live" clId="Web-{084BF2A7-4FD7-4592-933C-15F8D419CC2A}" dt="2021-12-26T12:05:54.486" v="5" actId="20577"/>
        <pc:sldMkLst>
          <pc:docMk/>
          <pc:sldMk cId="3487453407" sldId="257"/>
        </pc:sldMkLst>
        <pc:spChg chg="mod">
          <ac:chgData name="Arzoo Jangra" userId="6e66882db058be4d" providerId="Windows Live" clId="Web-{084BF2A7-4FD7-4592-933C-15F8D419CC2A}" dt="2021-12-26T12:05:54.486" v="5" actId="20577"/>
          <ac:spMkLst>
            <pc:docMk/>
            <pc:sldMk cId="3487453407" sldId="257"/>
            <ac:spMk id="3" creationId="{D08E2ADA-1610-4815-B162-B42126252CE3}"/>
          </ac:spMkLst>
        </pc:spChg>
      </pc:sldChg>
      <pc:sldChg chg="modSp">
        <pc:chgData name="Arzoo Jangra" userId="6e66882db058be4d" providerId="Windows Live" clId="Web-{084BF2A7-4FD7-4592-933C-15F8D419CC2A}" dt="2021-12-26T12:42:13.889" v="122" actId="20577"/>
        <pc:sldMkLst>
          <pc:docMk/>
          <pc:sldMk cId="2778694098" sldId="258"/>
        </pc:sldMkLst>
        <pc:spChg chg="mod">
          <ac:chgData name="Arzoo Jangra" userId="6e66882db058be4d" providerId="Windows Live" clId="Web-{084BF2A7-4FD7-4592-933C-15F8D419CC2A}" dt="2021-12-26T12:42:13.889" v="122" actId="20577"/>
          <ac:spMkLst>
            <pc:docMk/>
            <pc:sldMk cId="2778694098" sldId="258"/>
            <ac:spMk id="3" creationId="{AF8B8190-D2EB-45A6-AA8F-DE7878955F78}"/>
          </ac:spMkLst>
        </pc:spChg>
      </pc:sldChg>
    </pc:docChg>
  </pc:docChgLst>
  <pc:docChgLst>
    <pc:chgData name="Dhirender Kumar" userId="d11243eb32788dc9" providerId="LiveId" clId="{A1642345-11A9-CE42-8A41-23EF274D1DC5}"/>
    <pc:docChg chg="custSel modSld">
      <pc:chgData name="Dhirender Kumar" userId="d11243eb32788dc9" providerId="LiveId" clId="{A1642345-11A9-CE42-8A41-23EF274D1DC5}" dt="2021-12-26T11:54:18.627" v="27" actId="20577"/>
      <pc:docMkLst>
        <pc:docMk/>
      </pc:docMkLst>
      <pc:sldChg chg="modSp">
        <pc:chgData name="Dhirender Kumar" userId="d11243eb32788dc9" providerId="LiveId" clId="{A1642345-11A9-CE42-8A41-23EF274D1DC5}" dt="2021-12-26T11:54:18.627" v="27" actId="20577"/>
        <pc:sldMkLst>
          <pc:docMk/>
          <pc:sldMk cId="2300919372" sldId="256"/>
        </pc:sldMkLst>
        <pc:spChg chg="mod">
          <ac:chgData name="Dhirender Kumar" userId="d11243eb32788dc9" providerId="LiveId" clId="{A1642345-11A9-CE42-8A41-23EF274D1DC5}" dt="2021-12-26T11:54:18.627" v="27" actId="20577"/>
          <ac:spMkLst>
            <pc:docMk/>
            <pc:sldMk cId="2300919372" sldId="256"/>
            <ac:spMk id="3" creationId="{BBA87B92-4BFF-4F79-B56C-6656262CBBEA}"/>
          </ac:spMkLst>
        </pc:spChg>
      </pc:sldChg>
    </pc:docChg>
  </pc:docChgLst>
  <pc:docChgLst>
    <pc:chgData name="Arzoo Jangra" userId="6e66882db058be4d" providerId="Windows Live" clId="Web-{D9088CFF-FC4B-4E6B-991A-842423B00019}"/>
    <pc:docChg chg="modSld">
      <pc:chgData name="Arzoo Jangra" userId="6e66882db058be4d" providerId="Windows Live" clId="Web-{D9088CFF-FC4B-4E6B-991A-842423B00019}" dt="2022-01-04T13:59:07.563" v="378"/>
      <pc:docMkLst>
        <pc:docMk/>
      </pc:docMkLst>
      <pc:sldChg chg="addSp delSp modSp mod setBg modShow">
        <pc:chgData name="Arzoo Jangra" userId="6e66882db058be4d" providerId="Windows Live" clId="Web-{D9088CFF-FC4B-4E6B-991A-842423B00019}" dt="2022-01-04T13:59:07.563" v="378"/>
        <pc:sldMkLst>
          <pc:docMk/>
          <pc:sldMk cId="1717578510" sldId="277"/>
        </pc:sldMkLst>
        <pc:spChg chg="mod">
          <ac:chgData name="Arzoo Jangra" userId="6e66882db058be4d" providerId="Windows Live" clId="Web-{D9088CFF-FC4B-4E6B-991A-842423B00019}" dt="2022-01-04T13:53:35.680" v="125" actId="20577"/>
          <ac:spMkLst>
            <pc:docMk/>
            <pc:sldMk cId="1717578510" sldId="277"/>
            <ac:spMk id="2" creationId="{05719EC0-A7E5-46D8-A77D-8EF00AB4B18D}"/>
          </ac:spMkLst>
        </pc:spChg>
        <pc:spChg chg="del">
          <ac:chgData name="Arzoo Jangra" userId="6e66882db058be4d" providerId="Windows Live" clId="Web-{D9088CFF-FC4B-4E6B-991A-842423B00019}" dt="2022-01-04T13:51:26.067" v="103"/>
          <ac:spMkLst>
            <pc:docMk/>
            <pc:sldMk cId="1717578510" sldId="277"/>
            <ac:spMk id="3" creationId="{006BAA10-4F41-49AE-944C-4210920D32EC}"/>
          </ac:spMkLst>
        </pc:spChg>
        <pc:spChg chg="del">
          <ac:chgData name="Arzoo Jangra" userId="6e66882db058be4d" providerId="Windows Live" clId="Web-{D9088CFF-FC4B-4E6B-991A-842423B00019}" dt="2022-01-04T13:51:17.411" v="101"/>
          <ac:spMkLst>
            <pc:docMk/>
            <pc:sldMk cId="1717578510" sldId="277"/>
            <ac:spMk id="4" creationId="{3991203A-F19D-486A-B457-2D2400A29768}"/>
          </ac:spMkLst>
        </pc:spChg>
        <pc:spChg chg="del">
          <ac:chgData name="Arzoo Jangra" userId="6e66882db058be4d" providerId="Windows Live" clId="Web-{D9088CFF-FC4B-4E6B-991A-842423B00019}" dt="2022-01-04T13:51:20.880" v="102"/>
          <ac:spMkLst>
            <pc:docMk/>
            <pc:sldMk cId="1717578510" sldId="277"/>
            <ac:spMk id="5" creationId="{E5F84EB8-C8E6-4105-B8B2-89CE4B221896}"/>
          </ac:spMkLst>
        </pc:spChg>
        <pc:spChg chg="add del mod">
          <ac:chgData name="Arzoo Jangra" userId="6e66882db058be4d" providerId="Windows Live" clId="Web-{D9088CFF-FC4B-4E6B-991A-842423B00019}" dt="2022-01-04T13:51:32.130" v="104"/>
          <ac:spMkLst>
            <pc:docMk/>
            <pc:sldMk cId="1717578510" sldId="277"/>
            <ac:spMk id="7" creationId="{F1E70914-9103-415B-9C61-B2EB83CB3A66}"/>
          </ac:spMkLst>
        </pc:spChg>
        <pc:spChg chg="add del">
          <ac:chgData name="Arzoo Jangra" userId="6e66882db058be4d" providerId="Windows Live" clId="Web-{D9088CFF-FC4B-4E6B-991A-842423B00019}" dt="2022-01-04T13:56:34.372" v="266"/>
          <ac:spMkLst>
            <pc:docMk/>
            <pc:sldMk cId="1717578510" sldId="277"/>
            <ac:spMk id="9" creationId="{4F79D476-0EC9-43ED-A95B-F081CE042EE8}"/>
          </ac:spMkLst>
        </pc:spChg>
        <pc:grpChg chg="add">
          <ac:chgData name="Arzoo Jangra" userId="6e66882db058be4d" providerId="Windows Live" clId="Web-{D9088CFF-FC4B-4E6B-991A-842423B00019}" dt="2022-01-04T13:53:21.164" v="124"/>
          <ac:grpSpMkLst>
            <pc:docMk/>
            <pc:sldMk cId="1717578510" sldId="277"/>
            <ac:grpSpMk id="13" creationId="{71092D16-14DA-4606-831F-0DB3EEECB91C}"/>
          </ac:grpSpMkLst>
        </pc:grpChg>
        <pc:graphicFrameChg chg="mod modGraphic">
          <ac:chgData name="Arzoo Jangra" userId="6e66882db058be4d" providerId="Windows Live" clId="Web-{D9088CFF-FC4B-4E6B-991A-842423B00019}" dt="2022-01-04T13:59:07.563" v="378"/>
          <ac:graphicFrameMkLst>
            <pc:docMk/>
            <pc:sldMk cId="1717578510" sldId="277"/>
            <ac:graphicFrameMk id="8" creationId="{58EBE98A-F763-4E4F-9E1A-699DCEF5B8A9}"/>
          </ac:graphicFrameMkLst>
        </pc:graphicFrameChg>
      </pc:sldChg>
    </pc:docChg>
  </pc:docChgLst>
  <pc:docChgLst>
    <pc:chgData name="Vidhi Khare" userId="cb0b2981e3b79195" providerId="Windows Live" clId="Web-{8B7D2E56-A6E7-447A-9115-0B2B9199241A}"/>
    <pc:docChg chg="delSld modSld">
      <pc:chgData name="Vidhi Khare" userId="cb0b2981e3b79195" providerId="Windows Live" clId="Web-{8B7D2E56-A6E7-447A-9115-0B2B9199241A}" dt="2022-02-04T07:24:38.765" v="765" actId="20577"/>
      <pc:docMkLst>
        <pc:docMk/>
      </pc:docMkLst>
      <pc:sldChg chg="addSp modSp del mod setBg">
        <pc:chgData name="Vidhi Khare" userId="cb0b2981e3b79195" providerId="Windows Live" clId="Web-{8B7D2E56-A6E7-447A-9115-0B2B9199241A}" dt="2022-02-04T07:15:54.222" v="654" actId="1076"/>
        <pc:sldMkLst>
          <pc:docMk/>
          <pc:sldMk cId="2687690144" sldId="299"/>
        </pc:sldMkLst>
        <pc:spChg chg="mod">
          <ac:chgData name="Vidhi Khare" userId="cb0b2981e3b79195" providerId="Windows Live" clId="Web-{8B7D2E56-A6E7-447A-9115-0B2B9199241A}" dt="2022-02-04T07:15:15.737" v="650"/>
          <ac:spMkLst>
            <pc:docMk/>
            <pc:sldMk cId="2687690144" sldId="299"/>
            <ac:spMk id="2" creationId="{3AB1CCD5-BEA3-4A46-8F95-BC00A6B055EF}"/>
          </ac:spMkLst>
        </pc:spChg>
        <pc:spChg chg="mod">
          <ac:chgData name="Vidhi Khare" userId="cb0b2981e3b79195" providerId="Windows Live" clId="Web-{8B7D2E56-A6E7-447A-9115-0B2B9199241A}" dt="2022-02-04T07:15:54.222" v="654" actId="1076"/>
          <ac:spMkLst>
            <pc:docMk/>
            <pc:sldMk cId="2687690144" sldId="299"/>
            <ac:spMk id="3" creationId="{5CBAE01F-8527-4968-BD94-67D3BA1BB2AB}"/>
          </ac:spMkLst>
        </pc:spChg>
        <pc:spChg chg="add">
          <ac:chgData name="Vidhi Khare" userId="cb0b2981e3b79195" providerId="Windows Live" clId="Web-{8B7D2E56-A6E7-447A-9115-0B2B9199241A}" dt="2022-02-04T07:15:15.737" v="650"/>
          <ac:spMkLst>
            <pc:docMk/>
            <pc:sldMk cId="2687690144" sldId="299"/>
            <ac:spMk id="8" creationId="{24DFAAE7-061D-4086-99EC-872CB305082A}"/>
          </ac:spMkLst>
        </pc:spChg>
        <pc:spChg chg="add">
          <ac:chgData name="Vidhi Khare" userId="cb0b2981e3b79195" providerId="Windows Live" clId="Web-{8B7D2E56-A6E7-447A-9115-0B2B9199241A}" dt="2022-02-04T07:15:15.737" v="650"/>
          <ac:spMkLst>
            <pc:docMk/>
            <pc:sldMk cId="2687690144" sldId="299"/>
            <ac:spMk id="10" creationId="{E7570099-A243-48DD-9EAE-36F4AC095B94}"/>
          </ac:spMkLst>
        </pc:spChg>
        <pc:spChg chg="add">
          <ac:chgData name="Vidhi Khare" userId="cb0b2981e3b79195" providerId="Windows Live" clId="Web-{8B7D2E56-A6E7-447A-9115-0B2B9199241A}" dt="2022-02-04T07:15:15.737" v="650"/>
          <ac:spMkLst>
            <pc:docMk/>
            <pc:sldMk cId="2687690144" sldId="299"/>
            <ac:spMk id="12" creationId="{45E4A74B-6514-424A-ADFA-C232FA6B9018}"/>
          </ac:spMkLst>
        </pc:spChg>
        <pc:spChg chg="add">
          <ac:chgData name="Vidhi Khare" userId="cb0b2981e3b79195" providerId="Windows Live" clId="Web-{8B7D2E56-A6E7-447A-9115-0B2B9199241A}" dt="2022-02-04T07:15:15.737" v="650"/>
          <ac:spMkLst>
            <pc:docMk/>
            <pc:sldMk cId="2687690144" sldId="299"/>
            <ac:spMk id="14" creationId="{F61C5C86-C785-4B92-9F2D-133B8B8C24F5}"/>
          </ac:spMkLst>
        </pc:spChg>
        <pc:spChg chg="add">
          <ac:chgData name="Vidhi Khare" userId="cb0b2981e3b79195" providerId="Windows Live" clId="Web-{8B7D2E56-A6E7-447A-9115-0B2B9199241A}" dt="2022-02-04T07:15:15.737" v="650"/>
          <ac:spMkLst>
            <pc:docMk/>
            <pc:sldMk cId="2687690144" sldId="299"/>
            <ac:spMk id="16" creationId="{954D0BF9-002C-4D3A-A222-C166094A5D1D}"/>
          </ac:spMkLst>
        </pc:spChg>
        <pc:spChg chg="add">
          <ac:chgData name="Vidhi Khare" userId="cb0b2981e3b79195" providerId="Windows Live" clId="Web-{8B7D2E56-A6E7-447A-9115-0B2B9199241A}" dt="2022-02-04T07:15:15.737" v="650"/>
          <ac:spMkLst>
            <pc:docMk/>
            <pc:sldMk cId="2687690144" sldId="299"/>
            <ac:spMk id="18" creationId="{6080EB6E-D69F-43B1-91EC-75C303342580}"/>
          </ac:spMkLst>
        </pc:spChg>
        <pc:spChg chg="add">
          <ac:chgData name="Vidhi Khare" userId="cb0b2981e3b79195" providerId="Windows Live" clId="Web-{8B7D2E56-A6E7-447A-9115-0B2B9199241A}" dt="2022-02-04T07:15:15.737" v="650"/>
          <ac:spMkLst>
            <pc:docMk/>
            <pc:sldMk cId="2687690144" sldId="299"/>
            <ac:spMk id="20" creationId="{21BA816A-EE68-4A96-BA05-73303B2F4FE7}"/>
          </ac:spMkLst>
        </pc:spChg>
        <pc:spChg chg="add">
          <ac:chgData name="Vidhi Khare" userId="cb0b2981e3b79195" providerId="Windows Live" clId="Web-{8B7D2E56-A6E7-447A-9115-0B2B9199241A}" dt="2022-02-04T07:15:15.737" v="650"/>
          <ac:spMkLst>
            <pc:docMk/>
            <pc:sldMk cId="2687690144" sldId="299"/>
            <ac:spMk id="22" creationId="{22A94CDB-5D63-4C75-9CB6-6C18CDF372F0}"/>
          </ac:spMkLst>
        </pc:spChg>
      </pc:sldChg>
      <pc:sldChg chg="modSp">
        <pc:chgData name="Vidhi Khare" userId="cb0b2981e3b79195" providerId="Windows Live" clId="Web-{8B7D2E56-A6E7-447A-9115-0B2B9199241A}" dt="2022-02-04T07:13:20.594" v="640" actId="20577"/>
        <pc:sldMkLst>
          <pc:docMk/>
          <pc:sldMk cId="1563273176" sldId="300"/>
        </pc:sldMkLst>
        <pc:spChg chg="mod">
          <ac:chgData name="Vidhi Khare" userId="cb0b2981e3b79195" providerId="Windows Live" clId="Web-{8B7D2E56-A6E7-447A-9115-0B2B9199241A}" dt="2022-02-04T07:13:20.594" v="640" actId="20577"/>
          <ac:spMkLst>
            <pc:docMk/>
            <pc:sldMk cId="1563273176" sldId="300"/>
            <ac:spMk id="2" creationId="{9CE95CCC-7616-4B52-9A68-E31FF5712DDA}"/>
          </ac:spMkLst>
        </pc:spChg>
      </pc:sldChg>
      <pc:sldChg chg="modSp mod setBg">
        <pc:chgData name="Vidhi Khare" userId="cb0b2981e3b79195" providerId="Windows Live" clId="Web-{8B7D2E56-A6E7-447A-9115-0B2B9199241A}" dt="2022-02-04T07:24:07.374" v="763" actId="1076"/>
        <pc:sldMkLst>
          <pc:docMk/>
          <pc:sldMk cId="1268390410" sldId="301"/>
        </pc:sldMkLst>
        <pc:spChg chg="mod">
          <ac:chgData name="Vidhi Khare" userId="cb0b2981e3b79195" providerId="Windows Live" clId="Web-{8B7D2E56-A6E7-447A-9115-0B2B9199241A}" dt="2022-02-04T07:17:24.052" v="655"/>
          <ac:spMkLst>
            <pc:docMk/>
            <pc:sldMk cId="1268390410" sldId="301"/>
            <ac:spMk id="2" creationId="{0CD40C65-1145-449A-8C4C-D6C0A2B9D443}"/>
          </ac:spMkLst>
        </pc:spChg>
        <pc:graphicFrameChg chg="mod modGraphic">
          <ac:chgData name="Vidhi Khare" userId="cb0b2981e3b79195" providerId="Windows Live" clId="Web-{8B7D2E56-A6E7-447A-9115-0B2B9199241A}" dt="2022-02-04T07:24:07.374" v="763" actId="1076"/>
          <ac:graphicFrameMkLst>
            <pc:docMk/>
            <pc:sldMk cId="1268390410" sldId="301"/>
            <ac:graphicFrameMk id="4" creationId="{1F092644-DD92-494D-A528-C62DF2301127}"/>
          </ac:graphicFrameMkLst>
        </pc:graphicFrameChg>
      </pc:sldChg>
      <pc:sldChg chg="modSp">
        <pc:chgData name="Vidhi Khare" userId="cb0b2981e3b79195" providerId="Windows Live" clId="Web-{8B7D2E56-A6E7-447A-9115-0B2B9199241A}" dt="2022-02-04T07:13:46.688" v="645" actId="20577"/>
        <pc:sldMkLst>
          <pc:docMk/>
          <pc:sldMk cId="1598090190" sldId="303"/>
        </pc:sldMkLst>
        <pc:spChg chg="mod">
          <ac:chgData name="Vidhi Khare" userId="cb0b2981e3b79195" providerId="Windows Live" clId="Web-{8B7D2E56-A6E7-447A-9115-0B2B9199241A}" dt="2022-02-04T07:13:46.688" v="645" actId="20577"/>
          <ac:spMkLst>
            <pc:docMk/>
            <pc:sldMk cId="1598090190" sldId="303"/>
            <ac:spMk id="2" creationId="{9CE95CCC-7616-4B52-9A68-E31FF5712DDA}"/>
          </ac:spMkLst>
        </pc:spChg>
      </pc:sldChg>
      <pc:sldChg chg="modSp">
        <pc:chgData name="Vidhi Khare" userId="cb0b2981e3b79195" providerId="Windows Live" clId="Web-{8B7D2E56-A6E7-447A-9115-0B2B9199241A}" dt="2022-02-04T06:51:39.096" v="53" actId="20577"/>
        <pc:sldMkLst>
          <pc:docMk/>
          <pc:sldMk cId="332956949" sldId="304"/>
        </pc:sldMkLst>
        <pc:spChg chg="mod">
          <ac:chgData name="Vidhi Khare" userId="cb0b2981e3b79195" providerId="Windows Live" clId="Web-{8B7D2E56-A6E7-447A-9115-0B2B9199241A}" dt="2022-02-04T06:51:39.096" v="53" actId="20577"/>
          <ac:spMkLst>
            <pc:docMk/>
            <pc:sldMk cId="332956949" sldId="304"/>
            <ac:spMk id="2" creationId="{9CE95CCC-7616-4B52-9A68-E31FF5712DDA}"/>
          </ac:spMkLst>
        </pc:spChg>
      </pc:sldChg>
      <pc:sldChg chg="modSp">
        <pc:chgData name="Vidhi Khare" userId="cb0b2981e3b79195" providerId="Windows Live" clId="Web-{8B7D2E56-A6E7-447A-9115-0B2B9199241A}" dt="2022-02-04T07:13:58.344" v="647" actId="20577"/>
        <pc:sldMkLst>
          <pc:docMk/>
          <pc:sldMk cId="2462436359" sldId="305"/>
        </pc:sldMkLst>
        <pc:spChg chg="mod">
          <ac:chgData name="Vidhi Khare" userId="cb0b2981e3b79195" providerId="Windows Live" clId="Web-{8B7D2E56-A6E7-447A-9115-0B2B9199241A}" dt="2022-02-04T07:13:58.344" v="647" actId="20577"/>
          <ac:spMkLst>
            <pc:docMk/>
            <pc:sldMk cId="2462436359" sldId="305"/>
            <ac:spMk id="2" creationId="{9CE95CCC-7616-4B52-9A68-E31FF5712DDA}"/>
          </ac:spMkLst>
        </pc:spChg>
      </pc:sldChg>
      <pc:sldChg chg="modSp">
        <pc:chgData name="Vidhi Khare" userId="cb0b2981e3b79195" providerId="Windows Live" clId="Web-{8B7D2E56-A6E7-447A-9115-0B2B9199241A}" dt="2022-02-04T07:14:03.438" v="648" actId="20577"/>
        <pc:sldMkLst>
          <pc:docMk/>
          <pc:sldMk cId="3304830863" sldId="306"/>
        </pc:sldMkLst>
        <pc:spChg chg="mod">
          <ac:chgData name="Vidhi Khare" userId="cb0b2981e3b79195" providerId="Windows Live" clId="Web-{8B7D2E56-A6E7-447A-9115-0B2B9199241A}" dt="2022-02-04T07:14:03.438" v="648" actId="20577"/>
          <ac:spMkLst>
            <pc:docMk/>
            <pc:sldMk cId="3304830863" sldId="306"/>
            <ac:spMk id="2" creationId="{9CE95CCC-7616-4B52-9A68-E31FF5712DDA}"/>
          </ac:spMkLst>
        </pc:spChg>
      </pc:sldChg>
      <pc:sldChg chg="modSp">
        <pc:chgData name="Vidhi Khare" userId="cb0b2981e3b79195" providerId="Windows Live" clId="Web-{8B7D2E56-A6E7-447A-9115-0B2B9199241A}" dt="2022-02-04T07:24:38.765" v="765" actId="20577"/>
        <pc:sldMkLst>
          <pc:docMk/>
          <pc:sldMk cId="78647719" sldId="307"/>
        </pc:sldMkLst>
        <pc:spChg chg="mod">
          <ac:chgData name="Vidhi Khare" userId="cb0b2981e3b79195" providerId="Windows Live" clId="Web-{8B7D2E56-A6E7-447A-9115-0B2B9199241A}" dt="2022-02-04T07:24:38.765" v="765" actId="20577"/>
          <ac:spMkLst>
            <pc:docMk/>
            <pc:sldMk cId="78647719" sldId="307"/>
            <ac:spMk id="2" creationId="{FD4F8470-E81E-4498-9E53-12869D534478}"/>
          </ac:spMkLst>
        </pc:spChg>
      </pc:sldChg>
      <pc:sldChg chg="modSp">
        <pc:chgData name="Vidhi Khare" userId="cb0b2981e3b79195" providerId="Windows Live" clId="Web-{8B7D2E56-A6E7-447A-9115-0B2B9199241A}" dt="2022-02-04T07:10:05.574" v="637" actId="1076"/>
        <pc:sldMkLst>
          <pc:docMk/>
          <pc:sldMk cId="996515526" sldId="309"/>
        </pc:sldMkLst>
        <pc:spChg chg="mod">
          <ac:chgData name="Vidhi Khare" userId="cb0b2981e3b79195" providerId="Windows Live" clId="Web-{8B7D2E56-A6E7-447A-9115-0B2B9199241A}" dt="2022-02-04T06:41:54.708" v="46" actId="20577"/>
          <ac:spMkLst>
            <pc:docMk/>
            <pc:sldMk cId="996515526" sldId="309"/>
            <ac:spMk id="2" creationId="{D7AC1898-1E8E-4CD2-A8C3-2A2E4F551B65}"/>
          </ac:spMkLst>
        </pc:spChg>
        <pc:spChg chg="mod">
          <ac:chgData name="Vidhi Khare" userId="cb0b2981e3b79195" providerId="Windows Live" clId="Web-{8B7D2E56-A6E7-447A-9115-0B2B9199241A}" dt="2022-02-04T07:10:05.574" v="637" actId="1076"/>
          <ac:spMkLst>
            <pc:docMk/>
            <pc:sldMk cId="996515526" sldId="309"/>
            <ac:spMk id="3" creationId="{30E470B0-AED4-431D-B86B-711538B5E007}"/>
          </ac:spMkLst>
        </pc:spChg>
      </pc:sldChg>
      <pc:sldChg chg="addSp delSp modSp mod setBg">
        <pc:chgData name="Vidhi Khare" userId="cb0b2981e3b79195" providerId="Windows Live" clId="Web-{8B7D2E56-A6E7-447A-9115-0B2B9199241A}" dt="2022-02-04T07:22:02.199" v="689" actId="14100"/>
        <pc:sldMkLst>
          <pc:docMk/>
          <pc:sldMk cId="1012494626" sldId="310"/>
        </pc:sldMkLst>
        <pc:spChg chg="mod">
          <ac:chgData name="Vidhi Khare" userId="cb0b2981e3b79195" providerId="Windows Live" clId="Web-{8B7D2E56-A6E7-447A-9115-0B2B9199241A}" dt="2022-02-04T07:22:02.199" v="689" actId="14100"/>
          <ac:spMkLst>
            <pc:docMk/>
            <pc:sldMk cId="1012494626" sldId="310"/>
            <ac:spMk id="2" creationId="{B8BC9F62-124C-42A3-8956-F98B8BC8213F}"/>
          </ac:spMkLst>
        </pc:spChg>
        <pc:spChg chg="del mod">
          <ac:chgData name="Vidhi Khare" userId="cb0b2981e3b79195" providerId="Windows Live" clId="Web-{8B7D2E56-A6E7-447A-9115-0B2B9199241A}" dt="2022-02-04T07:18:40.944" v="658"/>
          <ac:spMkLst>
            <pc:docMk/>
            <pc:sldMk cId="1012494626" sldId="310"/>
            <ac:spMk id="3" creationId="{832A2F8E-FDD5-4DCA-A47C-6FC7DCAABC7B}"/>
          </ac:spMkLst>
        </pc:spChg>
        <pc:spChg chg="add del">
          <ac:chgData name="Vidhi Khare" userId="cb0b2981e3b79195" providerId="Windows Live" clId="Web-{8B7D2E56-A6E7-447A-9115-0B2B9199241A}" dt="2022-02-04T07:18:40.944" v="658"/>
          <ac:spMkLst>
            <pc:docMk/>
            <pc:sldMk cId="1012494626" sldId="310"/>
            <ac:spMk id="8" creationId="{24C41CF4-4A13-4AA9-9300-CB7A2E37C861}"/>
          </ac:spMkLst>
        </pc:spChg>
        <pc:spChg chg="add">
          <ac:chgData name="Vidhi Khare" userId="cb0b2981e3b79195" providerId="Windows Live" clId="Web-{8B7D2E56-A6E7-447A-9115-0B2B9199241A}" dt="2022-02-04T07:18:40.944" v="658"/>
          <ac:spMkLst>
            <pc:docMk/>
            <pc:sldMk cId="1012494626" sldId="310"/>
            <ac:spMk id="16" creationId="{94C52C56-BEF2-4E22-8C8E-A7AC96B03A72}"/>
          </ac:spMkLst>
        </pc:spChg>
        <pc:spChg chg="add">
          <ac:chgData name="Vidhi Khare" userId="cb0b2981e3b79195" providerId="Windows Live" clId="Web-{8B7D2E56-A6E7-447A-9115-0B2B9199241A}" dt="2022-02-04T07:18:40.944" v="658"/>
          <ac:spMkLst>
            <pc:docMk/>
            <pc:sldMk cId="1012494626" sldId="310"/>
            <ac:spMk id="18" creationId="{42285737-90EE-47DC-AC80-8AE156B11969}"/>
          </ac:spMkLst>
        </pc:spChg>
        <pc:grpChg chg="add">
          <ac:chgData name="Vidhi Khare" userId="cb0b2981e3b79195" providerId="Windows Live" clId="Web-{8B7D2E56-A6E7-447A-9115-0B2B9199241A}" dt="2022-02-04T07:18:40.944" v="658"/>
          <ac:grpSpMkLst>
            <pc:docMk/>
            <pc:sldMk cId="1012494626" sldId="310"/>
            <ac:grpSpMk id="20" creationId="{B57BDC17-F1B3-455F-BBF1-680AA1F25C06}"/>
          </ac:grpSpMkLst>
        </pc:grpChg>
        <pc:graphicFrameChg chg="add mod modGraphic">
          <ac:chgData name="Vidhi Khare" userId="cb0b2981e3b79195" providerId="Windows Live" clId="Web-{8B7D2E56-A6E7-447A-9115-0B2B9199241A}" dt="2022-02-04T07:21:07.307" v="673"/>
          <ac:graphicFrameMkLst>
            <pc:docMk/>
            <pc:sldMk cId="1012494626" sldId="310"/>
            <ac:graphicFrameMk id="12" creationId="{E5CE542A-2B85-4B7F-8022-67041A8512B9}"/>
          </ac:graphicFrameMkLst>
        </pc:graphicFrameChg>
        <pc:cxnChg chg="add del">
          <ac:chgData name="Vidhi Khare" userId="cb0b2981e3b79195" providerId="Windows Live" clId="Web-{8B7D2E56-A6E7-447A-9115-0B2B9199241A}" dt="2022-02-04T07:18:40.944" v="658"/>
          <ac:cxnSpMkLst>
            <pc:docMk/>
            <pc:sldMk cId="1012494626" sldId="310"/>
            <ac:cxnSpMk id="10" creationId="{7A77B115-9FF3-46AE-AE08-826DEB9A6246}"/>
          </ac:cxnSpMkLst>
        </pc:cxnChg>
      </pc:sldChg>
      <pc:sldChg chg="addSp delSp">
        <pc:chgData name="Vidhi Khare" userId="cb0b2981e3b79195" providerId="Windows Live" clId="Web-{8B7D2E56-A6E7-447A-9115-0B2B9199241A}" dt="2022-02-04T07:10:21.777" v="639"/>
        <pc:sldMkLst>
          <pc:docMk/>
          <pc:sldMk cId="1895306711" sldId="317"/>
        </pc:sldMkLst>
        <pc:spChg chg="add del">
          <ac:chgData name="Vidhi Khare" userId="cb0b2981e3b79195" providerId="Windows Live" clId="Web-{8B7D2E56-A6E7-447A-9115-0B2B9199241A}" dt="2022-02-04T07:10:21.777" v="639"/>
          <ac:spMkLst>
            <pc:docMk/>
            <pc:sldMk cId="1895306711" sldId="317"/>
            <ac:spMk id="2" creationId="{B074FC63-640D-4C7F-98D5-95DFCB7BEE87}"/>
          </ac:spMkLst>
        </pc:spChg>
      </pc:sldChg>
    </pc:docChg>
  </pc:docChgLst>
  <pc:docChgLst>
    <pc:chgData name="Vidhi Khare" userId="cb0b2981e3b79195" providerId="Windows Live" clId="Web-{8E986A0C-C4A5-4445-A5AD-48BE0EA54C87}"/>
    <pc:docChg chg="addSld modSld sldOrd">
      <pc:chgData name="Vidhi Khare" userId="cb0b2981e3b79195" providerId="Windows Live" clId="Web-{8E986A0C-C4A5-4445-A5AD-48BE0EA54C87}" dt="2022-02-02T18:08:14.354" v="56" actId="20577"/>
      <pc:docMkLst>
        <pc:docMk/>
      </pc:docMkLst>
      <pc:sldChg chg="modSp">
        <pc:chgData name="Vidhi Khare" userId="cb0b2981e3b79195" providerId="Windows Live" clId="Web-{8E986A0C-C4A5-4445-A5AD-48BE0EA54C87}" dt="2022-02-02T18:08:14.354" v="56" actId="20577"/>
        <pc:sldMkLst>
          <pc:docMk/>
          <pc:sldMk cId="78647719" sldId="307"/>
        </pc:sldMkLst>
        <pc:spChg chg="mod">
          <ac:chgData name="Vidhi Khare" userId="cb0b2981e3b79195" providerId="Windows Live" clId="Web-{8E986A0C-C4A5-4445-A5AD-48BE0EA54C87}" dt="2022-02-02T18:08:14.354" v="56" actId="20577"/>
          <ac:spMkLst>
            <pc:docMk/>
            <pc:sldMk cId="78647719" sldId="307"/>
            <ac:spMk id="2" creationId="{FD4F8470-E81E-4498-9E53-12869D534478}"/>
          </ac:spMkLst>
        </pc:spChg>
      </pc:sldChg>
      <pc:sldChg chg="modSp new ord">
        <pc:chgData name="Vidhi Khare" userId="cb0b2981e3b79195" providerId="Windows Live" clId="Web-{8E986A0C-C4A5-4445-A5AD-48BE0EA54C87}" dt="2022-02-02T18:08:05.416" v="39"/>
        <pc:sldMkLst>
          <pc:docMk/>
          <pc:sldMk cId="1012494626" sldId="310"/>
        </pc:sldMkLst>
        <pc:spChg chg="mod">
          <ac:chgData name="Vidhi Khare" userId="cb0b2981e3b79195" providerId="Windows Live" clId="Web-{8E986A0C-C4A5-4445-A5AD-48BE0EA54C87}" dt="2022-02-02T18:07:57.963" v="38" actId="20577"/>
          <ac:spMkLst>
            <pc:docMk/>
            <pc:sldMk cId="1012494626" sldId="310"/>
            <ac:spMk id="3" creationId="{832A2F8E-FDD5-4DCA-A47C-6FC7DCAABC7B}"/>
          </ac:spMkLst>
        </pc:spChg>
      </pc:sldChg>
    </pc:docChg>
  </pc:docChgLst>
  <pc:docChgLst>
    <pc:chgData name="Vidhi Khare" userId="cb0b2981e3b79195" providerId="Windows Live" clId="Web-{123CBEB6-9D61-400B-8B52-D14A844BDBF4}"/>
    <pc:docChg chg="addSld delSld modSld sldOrd">
      <pc:chgData name="Vidhi Khare" userId="cb0b2981e3b79195" providerId="Windows Live" clId="Web-{123CBEB6-9D61-400B-8B52-D14A844BDBF4}" dt="2022-02-12T11:12:06.432" v="493" actId="1076"/>
      <pc:docMkLst>
        <pc:docMk/>
      </pc:docMkLst>
      <pc:sldChg chg="addSp delSp modSp del mod setBg setClrOvrMap">
        <pc:chgData name="Vidhi Khare" userId="cb0b2981e3b79195" providerId="Windows Live" clId="Web-{123CBEB6-9D61-400B-8B52-D14A844BDBF4}" dt="2022-02-12T09:06:43.092" v="151"/>
        <pc:sldMkLst>
          <pc:docMk/>
          <pc:sldMk cId="1563273176" sldId="300"/>
        </pc:sldMkLst>
        <pc:spChg chg="del mod ord">
          <ac:chgData name="Vidhi Khare" userId="cb0b2981e3b79195" providerId="Windows Live" clId="Web-{123CBEB6-9D61-400B-8B52-D14A844BDBF4}" dt="2022-02-12T08:52:55.684" v="89"/>
          <ac:spMkLst>
            <pc:docMk/>
            <pc:sldMk cId="1563273176" sldId="300"/>
            <ac:spMk id="2" creationId="{9CE95CCC-7616-4B52-9A68-E31FF5712DDA}"/>
          </ac:spMkLst>
        </pc:spChg>
        <pc:spChg chg="del">
          <ac:chgData name="Vidhi Khare" userId="cb0b2981e3b79195" providerId="Windows Live" clId="Web-{123CBEB6-9D61-400B-8B52-D14A844BDBF4}" dt="2022-02-12T08:47:49.771" v="40"/>
          <ac:spMkLst>
            <pc:docMk/>
            <pc:sldMk cId="1563273176" sldId="300"/>
            <ac:spMk id="3" creationId="{3A6FF0F5-C75A-4243-BFB0-4B6BAFC93CB5}"/>
          </ac:spMkLst>
        </pc:spChg>
        <pc:spChg chg="add del mod">
          <ac:chgData name="Vidhi Khare" userId="cb0b2981e3b79195" providerId="Windows Live" clId="Web-{123CBEB6-9D61-400B-8B52-D14A844BDBF4}" dt="2022-02-12T08:47:55.537" v="41"/>
          <ac:spMkLst>
            <pc:docMk/>
            <pc:sldMk cId="1563273176" sldId="300"/>
            <ac:spMk id="6" creationId="{7178CAB4-770B-4562-8CCA-6B6728F536FC}"/>
          </ac:spMkLst>
        </pc:spChg>
        <pc:spChg chg="add mod">
          <ac:chgData name="Vidhi Khare" userId="cb0b2981e3b79195" providerId="Windows Live" clId="Web-{123CBEB6-9D61-400B-8B52-D14A844BDBF4}" dt="2022-02-12T08:52:55.684" v="89"/>
          <ac:spMkLst>
            <pc:docMk/>
            <pc:sldMk cId="1563273176" sldId="300"/>
            <ac:spMk id="8" creationId="{D99C19BB-8C3E-430E-B73C-43FEC3E5A473}"/>
          </ac:spMkLst>
        </pc:spChg>
        <pc:spChg chg="add del">
          <ac:chgData name="Vidhi Khare" userId="cb0b2981e3b79195" providerId="Windows Live" clId="Web-{123CBEB6-9D61-400B-8B52-D14A844BDBF4}" dt="2022-02-12T08:50:00.290" v="53"/>
          <ac:spMkLst>
            <pc:docMk/>
            <pc:sldMk cId="1563273176" sldId="300"/>
            <ac:spMk id="17" creationId="{EF263B76-D6AC-40A4-BA2E-CC8B89190ED9}"/>
          </ac:spMkLst>
        </pc:spChg>
        <pc:spChg chg="add del">
          <ac:chgData name="Vidhi Khare" userId="cb0b2981e3b79195" providerId="Windows Live" clId="Web-{123CBEB6-9D61-400B-8B52-D14A844BDBF4}" dt="2022-02-12T08:50:03.196" v="55"/>
          <ac:spMkLst>
            <pc:docMk/>
            <pc:sldMk cId="1563273176" sldId="300"/>
            <ac:spMk id="20" creationId="{260615AE-7DBC-4FF7-9107-9FE957695B02}"/>
          </ac:spMkLst>
        </pc:spChg>
        <pc:spChg chg="add del">
          <ac:chgData name="Vidhi Khare" userId="cb0b2981e3b79195" providerId="Windows Live" clId="Web-{123CBEB6-9D61-400B-8B52-D14A844BDBF4}" dt="2022-02-12T08:50:35.665" v="63"/>
          <ac:spMkLst>
            <pc:docMk/>
            <pc:sldMk cId="1563273176" sldId="300"/>
            <ac:spMk id="23" creationId="{EF3E1F0C-BCD9-491F-A435-D4A48FB439B9}"/>
          </ac:spMkLst>
        </pc:spChg>
        <pc:spChg chg="add del">
          <ac:chgData name="Vidhi Khare" userId="cb0b2981e3b79195" providerId="Windows Live" clId="Web-{123CBEB6-9D61-400B-8B52-D14A844BDBF4}" dt="2022-02-12T08:50:32.165" v="61"/>
          <ac:spMkLst>
            <pc:docMk/>
            <pc:sldMk cId="1563273176" sldId="300"/>
            <ac:spMk id="36" creationId="{C2A2366C-96BE-4587-BABC-529047265AC1}"/>
          </ac:spMkLst>
        </pc:spChg>
        <pc:grpChg chg="add del">
          <ac:chgData name="Vidhi Khare" userId="cb0b2981e3b79195" providerId="Windows Live" clId="Web-{123CBEB6-9D61-400B-8B52-D14A844BDBF4}" dt="2022-02-12T08:50:00.290" v="53"/>
          <ac:grpSpMkLst>
            <pc:docMk/>
            <pc:sldMk cId="1563273176" sldId="300"/>
            <ac:grpSpMk id="9" creationId="{C616B3DC-C165-433D-9187-62DCC0E317D3}"/>
          </ac:grpSpMkLst>
        </pc:grpChg>
        <pc:grpChg chg="add del">
          <ac:chgData name="Vidhi Khare" userId="cb0b2981e3b79195" providerId="Windows Live" clId="Web-{123CBEB6-9D61-400B-8B52-D14A844BDBF4}" dt="2022-02-12T08:50:03.196" v="55"/>
          <ac:grpSpMkLst>
            <pc:docMk/>
            <pc:sldMk cId="1563273176" sldId="300"/>
            <ac:grpSpMk id="19" creationId="{C616B3DC-C165-433D-9187-62DCC0E317D3}"/>
          </ac:grpSpMkLst>
        </pc:grpChg>
        <pc:grpChg chg="add del">
          <ac:chgData name="Vidhi Khare" userId="cb0b2981e3b79195" providerId="Windows Live" clId="Web-{123CBEB6-9D61-400B-8B52-D14A844BDBF4}" dt="2022-02-12T08:50:35.665" v="63"/>
          <ac:grpSpMkLst>
            <pc:docMk/>
            <pc:sldMk cId="1563273176" sldId="300"/>
            <ac:grpSpMk id="22" creationId="{C616B3DC-C165-433D-9187-62DCC0E317D3}"/>
          </ac:grpSpMkLst>
        </pc:grpChg>
        <pc:grpChg chg="add del">
          <ac:chgData name="Vidhi Khare" userId="cb0b2981e3b79195" providerId="Windows Live" clId="Web-{123CBEB6-9D61-400B-8B52-D14A844BDBF4}" dt="2022-02-12T08:50:32.165" v="61"/>
          <ac:grpSpMkLst>
            <pc:docMk/>
            <pc:sldMk cId="1563273176" sldId="300"/>
            <ac:grpSpMk id="28" creationId="{08F94D66-27EC-4CB8-8226-D7F41C161863}"/>
          </ac:grpSpMkLst>
        </pc:grpChg>
        <pc:picChg chg="add del mod">
          <ac:chgData name="Vidhi Khare" userId="cb0b2981e3b79195" providerId="Windows Live" clId="Web-{123CBEB6-9D61-400B-8B52-D14A844BDBF4}" dt="2022-02-12T08:50:53.447" v="66"/>
          <ac:picMkLst>
            <pc:docMk/>
            <pc:sldMk cId="1563273176" sldId="300"/>
            <ac:picMk id="4" creationId="{6BD77C4B-B08E-45CB-8BB3-D155ADD33E63}"/>
          </ac:picMkLst>
        </pc:picChg>
      </pc:sldChg>
      <pc:sldChg chg="modSp">
        <pc:chgData name="Vidhi Khare" userId="cb0b2981e3b79195" providerId="Windows Live" clId="Web-{123CBEB6-9D61-400B-8B52-D14A844BDBF4}" dt="2022-02-12T11:11:19.931" v="491" actId="1076"/>
        <pc:sldMkLst>
          <pc:docMk/>
          <pc:sldMk cId="1268390410" sldId="301"/>
        </pc:sldMkLst>
        <pc:spChg chg="mod">
          <ac:chgData name="Vidhi Khare" userId="cb0b2981e3b79195" providerId="Windows Live" clId="Web-{123CBEB6-9D61-400B-8B52-D14A844BDBF4}" dt="2022-02-12T11:11:12.118" v="490" actId="1076"/>
          <ac:spMkLst>
            <pc:docMk/>
            <pc:sldMk cId="1268390410" sldId="301"/>
            <ac:spMk id="2" creationId="{0CD40C65-1145-449A-8C4C-D6C0A2B9D443}"/>
          </ac:spMkLst>
        </pc:spChg>
        <pc:graphicFrameChg chg="mod modGraphic">
          <ac:chgData name="Vidhi Khare" userId="cb0b2981e3b79195" providerId="Windows Live" clId="Web-{123CBEB6-9D61-400B-8B52-D14A844BDBF4}" dt="2022-02-12T11:11:19.931" v="491" actId="1076"/>
          <ac:graphicFrameMkLst>
            <pc:docMk/>
            <pc:sldMk cId="1268390410" sldId="301"/>
            <ac:graphicFrameMk id="4" creationId="{1F092644-DD92-494D-A528-C62DF2301127}"/>
          </ac:graphicFrameMkLst>
        </pc:graphicFrameChg>
      </pc:sldChg>
      <pc:sldChg chg="del">
        <pc:chgData name="Vidhi Khare" userId="cb0b2981e3b79195" providerId="Windows Live" clId="Web-{123CBEB6-9D61-400B-8B52-D14A844BDBF4}" dt="2022-02-12T09:39:10.239" v="154"/>
        <pc:sldMkLst>
          <pc:docMk/>
          <pc:sldMk cId="3513619840" sldId="302"/>
        </pc:sldMkLst>
      </pc:sldChg>
      <pc:sldChg chg="modSp">
        <pc:chgData name="Vidhi Khare" userId="cb0b2981e3b79195" providerId="Windows Live" clId="Web-{123CBEB6-9D61-400B-8B52-D14A844BDBF4}" dt="2022-02-12T11:12:06.432" v="493" actId="1076"/>
        <pc:sldMkLst>
          <pc:docMk/>
          <pc:sldMk cId="78647719" sldId="307"/>
        </pc:sldMkLst>
        <pc:spChg chg="mod">
          <ac:chgData name="Vidhi Khare" userId="cb0b2981e3b79195" providerId="Windows Live" clId="Web-{123CBEB6-9D61-400B-8B52-D14A844BDBF4}" dt="2022-02-12T11:12:06.432" v="493" actId="1076"/>
          <ac:spMkLst>
            <pc:docMk/>
            <pc:sldMk cId="78647719" sldId="307"/>
            <ac:spMk id="2" creationId="{FD4F8470-E81E-4498-9E53-12869D534478}"/>
          </ac:spMkLst>
        </pc:spChg>
      </pc:sldChg>
      <pc:sldChg chg="addSp delSp modSp mod setBg">
        <pc:chgData name="Vidhi Khare" userId="cb0b2981e3b79195" providerId="Windows Live" clId="Web-{123CBEB6-9D61-400B-8B52-D14A844BDBF4}" dt="2022-02-12T09:52:29.653" v="183"/>
        <pc:sldMkLst>
          <pc:docMk/>
          <pc:sldMk cId="1788128543" sldId="311"/>
        </pc:sldMkLst>
        <pc:spChg chg="del">
          <ac:chgData name="Vidhi Khare" userId="cb0b2981e3b79195" providerId="Windows Live" clId="Web-{123CBEB6-9D61-400B-8B52-D14A844BDBF4}" dt="2022-02-12T09:48:27.474" v="159"/>
          <ac:spMkLst>
            <pc:docMk/>
            <pc:sldMk cId="1788128543" sldId="311"/>
            <ac:spMk id="3" creationId="{ABC62576-8543-4E66-B934-203713899EB9}"/>
          </ac:spMkLst>
        </pc:spChg>
        <pc:spChg chg="add del mod">
          <ac:chgData name="Vidhi Khare" userId="cb0b2981e3b79195" providerId="Windows Live" clId="Web-{123CBEB6-9D61-400B-8B52-D14A844BDBF4}" dt="2022-02-12T09:48:40.302" v="160"/>
          <ac:spMkLst>
            <pc:docMk/>
            <pc:sldMk cId="1788128543" sldId="311"/>
            <ac:spMk id="4" creationId="{4A1402EC-621F-485F-A406-94DB12AB70B7}"/>
          </ac:spMkLst>
        </pc:spChg>
        <pc:spChg chg="add del">
          <ac:chgData name="Vidhi Khare" userId="cb0b2981e3b79195" providerId="Windows Live" clId="Web-{123CBEB6-9D61-400B-8B52-D14A844BDBF4}" dt="2022-02-12T09:51:20.604" v="175"/>
          <ac:spMkLst>
            <pc:docMk/>
            <pc:sldMk cId="1788128543" sldId="311"/>
            <ac:spMk id="18" creationId="{7FF78026-DEBB-4D5A-9A4E-872456603835}"/>
          </ac:spMkLst>
        </pc:spChg>
        <pc:spChg chg="add del">
          <ac:chgData name="Vidhi Khare" userId="cb0b2981e3b79195" providerId="Windows Live" clId="Web-{123CBEB6-9D61-400B-8B52-D14A844BDBF4}" dt="2022-02-12T09:51:20.604" v="175"/>
          <ac:spMkLst>
            <pc:docMk/>
            <pc:sldMk cId="1788128543" sldId="311"/>
            <ac:spMk id="20" creationId="{E05E1684-CF44-4EAD-B3A4-FCE98461F3EE}"/>
          </ac:spMkLst>
        </pc:spChg>
        <pc:spChg chg="add del">
          <ac:chgData name="Vidhi Khare" userId="cb0b2981e3b79195" providerId="Windows Live" clId="Web-{123CBEB6-9D61-400B-8B52-D14A844BDBF4}" dt="2022-02-12T09:51:20.604" v="174"/>
          <ac:spMkLst>
            <pc:docMk/>
            <pc:sldMk cId="1788128543" sldId="311"/>
            <ac:spMk id="33" creationId="{7E123AAE-7C5D-4EC5-B570-7141C9405CE2}"/>
          </ac:spMkLst>
        </pc:spChg>
        <pc:spChg chg="add del">
          <ac:chgData name="Vidhi Khare" userId="cb0b2981e3b79195" providerId="Windows Live" clId="Web-{123CBEB6-9D61-400B-8B52-D14A844BDBF4}" dt="2022-02-12T09:51:20.604" v="174"/>
          <ac:spMkLst>
            <pc:docMk/>
            <pc:sldMk cId="1788128543" sldId="311"/>
            <ac:spMk id="35" creationId="{EBE68FE8-33EE-42EC-8894-049237550257}"/>
          </ac:spMkLst>
        </pc:spChg>
        <pc:spChg chg="add del">
          <ac:chgData name="Vidhi Khare" userId="cb0b2981e3b79195" providerId="Windows Live" clId="Web-{123CBEB6-9D61-400B-8B52-D14A844BDBF4}" dt="2022-02-12T09:52:29.653" v="183"/>
          <ac:spMkLst>
            <pc:docMk/>
            <pc:sldMk cId="1788128543" sldId="311"/>
            <ac:spMk id="38" creationId="{36993C3A-0E30-417B-B76B-0B62A3462F06}"/>
          </ac:spMkLst>
        </pc:spChg>
        <pc:spChg chg="add">
          <ac:chgData name="Vidhi Khare" userId="cb0b2981e3b79195" providerId="Windows Live" clId="Web-{123CBEB6-9D61-400B-8B52-D14A844BDBF4}" dt="2022-02-12T09:52:29.653" v="183"/>
          <ac:spMkLst>
            <pc:docMk/>
            <pc:sldMk cId="1788128543" sldId="311"/>
            <ac:spMk id="51" creationId="{7E123AAE-7C5D-4EC5-B570-7141C9405CE2}"/>
          </ac:spMkLst>
        </pc:spChg>
        <pc:spChg chg="add">
          <ac:chgData name="Vidhi Khare" userId="cb0b2981e3b79195" providerId="Windows Live" clId="Web-{123CBEB6-9D61-400B-8B52-D14A844BDBF4}" dt="2022-02-12T09:52:29.653" v="183"/>
          <ac:spMkLst>
            <pc:docMk/>
            <pc:sldMk cId="1788128543" sldId="311"/>
            <ac:spMk id="53" creationId="{EBE68FE8-33EE-42EC-8894-049237550257}"/>
          </ac:spMkLst>
        </pc:spChg>
        <pc:grpChg chg="add del">
          <ac:chgData name="Vidhi Khare" userId="cb0b2981e3b79195" providerId="Windows Live" clId="Web-{123CBEB6-9D61-400B-8B52-D14A844BDBF4}" dt="2022-02-12T09:51:20.604" v="175"/>
          <ac:grpSpMkLst>
            <pc:docMk/>
            <pc:sldMk cId="1788128543" sldId="311"/>
            <ac:grpSpMk id="10" creationId="{089D35B1-0ED5-4358-8CAE-A9E49412AAA1}"/>
          </ac:grpSpMkLst>
        </pc:grpChg>
        <pc:grpChg chg="add del">
          <ac:chgData name="Vidhi Khare" userId="cb0b2981e3b79195" providerId="Windows Live" clId="Web-{123CBEB6-9D61-400B-8B52-D14A844BDBF4}" dt="2022-02-12T09:51:20.604" v="174"/>
          <ac:grpSpMkLst>
            <pc:docMk/>
            <pc:sldMk cId="1788128543" sldId="311"/>
            <ac:grpSpMk id="25" creationId="{089D35B1-0ED5-4358-8CAE-A9E49412AAA1}"/>
          </ac:grpSpMkLst>
        </pc:grpChg>
        <pc:grpChg chg="add del">
          <ac:chgData name="Vidhi Khare" userId="cb0b2981e3b79195" providerId="Windows Live" clId="Web-{123CBEB6-9D61-400B-8B52-D14A844BDBF4}" dt="2022-02-12T09:52:29.653" v="183"/>
          <ac:grpSpMkLst>
            <pc:docMk/>
            <pc:sldMk cId="1788128543" sldId="311"/>
            <ac:grpSpMk id="37" creationId="{089D35B1-0ED5-4358-8CAE-A9E49412AAA1}"/>
          </ac:grpSpMkLst>
        </pc:grpChg>
        <pc:grpChg chg="add">
          <ac:chgData name="Vidhi Khare" userId="cb0b2981e3b79195" providerId="Windows Live" clId="Web-{123CBEB6-9D61-400B-8B52-D14A844BDBF4}" dt="2022-02-12T09:52:29.653" v="183"/>
          <ac:grpSpMkLst>
            <pc:docMk/>
            <pc:sldMk cId="1788128543" sldId="311"/>
            <ac:grpSpMk id="43" creationId="{089D35B1-0ED5-4358-8CAE-A9E49412AAA1}"/>
          </ac:grpSpMkLst>
        </pc:grpChg>
        <pc:picChg chg="add mod ord">
          <ac:chgData name="Vidhi Khare" userId="cb0b2981e3b79195" providerId="Windows Live" clId="Web-{123CBEB6-9D61-400B-8B52-D14A844BDBF4}" dt="2022-02-12T09:52:29.653" v="183"/>
          <ac:picMkLst>
            <pc:docMk/>
            <pc:sldMk cId="1788128543" sldId="311"/>
            <ac:picMk id="5" creationId="{28640776-4D38-4CEF-B456-4B400DA14D36}"/>
          </ac:picMkLst>
        </pc:picChg>
      </pc:sldChg>
      <pc:sldChg chg="del">
        <pc:chgData name="Vidhi Khare" userId="cb0b2981e3b79195" providerId="Windows Live" clId="Web-{123CBEB6-9D61-400B-8B52-D14A844BDBF4}" dt="2022-02-12T09:52:48.278" v="185"/>
        <pc:sldMkLst>
          <pc:docMk/>
          <pc:sldMk cId="2083506093" sldId="312"/>
        </pc:sldMkLst>
      </pc:sldChg>
      <pc:sldChg chg="del">
        <pc:chgData name="Vidhi Khare" userId="cb0b2981e3b79195" providerId="Windows Live" clId="Web-{123CBEB6-9D61-400B-8B52-D14A844BDBF4}" dt="2022-02-12T09:53:41.030" v="189"/>
        <pc:sldMkLst>
          <pc:docMk/>
          <pc:sldMk cId="1310534934" sldId="313"/>
        </pc:sldMkLst>
      </pc:sldChg>
      <pc:sldChg chg="del">
        <pc:chgData name="Vidhi Khare" userId="cb0b2981e3b79195" providerId="Windows Live" clId="Web-{123CBEB6-9D61-400B-8B52-D14A844BDBF4}" dt="2022-02-12T09:53:57.749" v="192"/>
        <pc:sldMkLst>
          <pc:docMk/>
          <pc:sldMk cId="665361168" sldId="314"/>
        </pc:sldMkLst>
      </pc:sldChg>
      <pc:sldChg chg="del">
        <pc:chgData name="Vidhi Khare" userId="cb0b2981e3b79195" providerId="Windows Live" clId="Web-{123CBEB6-9D61-400B-8B52-D14A844BDBF4}" dt="2022-02-12T09:55:13.954" v="197"/>
        <pc:sldMkLst>
          <pc:docMk/>
          <pc:sldMk cId="499089770" sldId="315"/>
        </pc:sldMkLst>
      </pc:sldChg>
      <pc:sldChg chg="modSp new">
        <pc:chgData name="Vidhi Khare" userId="cb0b2981e3b79195" providerId="Windows Live" clId="Web-{123CBEB6-9D61-400B-8B52-D14A844BDBF4}" dt="2022-02-12T08:18:20.174" v="25" actId="1076"/>
        <pc:sldMkLst>
          <pc:docMk/>
          <pc:sldMk cId="569414468" sldId="318"/>
        </pc:sldMkLst>
        <pc:spChg chg="mod">
          <ac:chgData name="Vidhi Khare" userId="cb0b2981e3b79195" providerId="Windows Live" clId="Web-{123CBEB6-9D61-400B-8B52-D14A844BDBF4}" dt="2022-02-12T08:18:20.174" v="25" actId="1076"/>
          <ac:spMkLst>
            <pc:docMk/>
            <pc:sldMk cId="569414468" sldId="318"/>
            <ac:spMk id="2" creationId="{3B61C1A5-B0C6-4871-A470-25C6EAE4E5D5}"/>
          </ac:spMkLst>
        </pc:spChg>
      </pc:sldChg>
      <pc:sldChg chg="addSp delSp modSp new mod setBg">
        <pc:chgData name="Vidhi Khare" userId="cb0b2981e3b79195" providerId="Windows Live" clId="Web-{123CBEB6-9D61-400B-8B52-D14A844BDBF4}" dt="2022-02-12T10:52:31.127" v="205"/>
        <pc:sldMkLst>
          <pc:docMk/>
          <pc:sldMk cId="572407069" sldId="319"/>
        </pc:sldMkLst>
        <pc:spChg chg="mod">
          <ac:chgData name="Vidhi Khare" userId="cb0b2981e3b79195" providerId="Windows Live" clId="Web-{123CBEB6-9D61-400B-8B52-D14A844BDBF4}" dt="2022-02-12T10:52:31.127" v="205"/>
          <ac:spMkLst>
            <pc:docMk/>
            <pc:sldMk cId="572407069" sldId="319"/>
            <ac:spMk id="2" creationId="{EF439383-D713-4A97-AB14-21E5E8B0D9C6}"/>
          </ac:spMkLst>
        </pc:spChg>
        <pc:spChg chg="add del">
          <ac:chgData name="Vidhi Khare" userId="cb0b2981e3b79195" providerId="Windows Live" clId="Web-{123CBEB6-9D61-400B-8B52-D14A844BDBF4}" dt="2022-02-12T10:52:31.127" v="205"/>
          <ac:spMkLst>
            <pc:docMk/>
            <pc:sldMk cId="572407069" sldId="319"/>
            <ac:spMk id="17" creationId="{A6073935-E043-4801-AF06-06093A9145F7}"/>
          </ac:spMkLst>
        </pc:spChg>
        <pc:spChg chg="add del">
          <ac:chgData name="Vidhi Khare" userId="cb0b2981e3b79195" providerId="Windows Live" clId="Web-{123CBEB6-9D61-400B-8B52-D14A844BDBF4}" dt="2022-02-12T10:52:31.127" v="205"/>
          <ac:spMkLst>
            <pc:docMk/>
            <pc:sldMk cId="572407069" sldId="319"/>
            <ac:spMk id="27" creationId="{8D6B9972-4A81-4223-9901-0E559A1D5E59}"/>
          </ac:spMkLst>
        </pc:spChg>
        <pc:grpChg chg="add del">
          <ac:chgData name="Vidhi Khare" userId="cb0b2981e3b79195" providerId="Windows Live" clId="Web-{123CBEB6-9D61-400B-8B52-D14A844BDBF4}" dt="2022-02-12T10:52:31.127" v="205"/>
          <ac:grpSpMkLst>
            <pc:docMk/>
            <pc:sldMk cId="572407069" sldId="319"/>
            <ac:grpSpMk id="6" creationId="{C616B3DC-C165-433D-9187-62DCC0E317D3}"/>
          </ac:grpSpMkLst>
        </pc:grpChg>
        <pc:grpChg chg="add del">
          <ac:chgData name="Vidhi Khare" userId="cb0b2981e3b79195" providerId="Windows Live" clId="Web-{123CBEB6-9D61-400B-8B52-D14A844BDBF4}" dt="2022-02-12T10:52:31.127" v="205"/>
          <ac:grpSpMkLst>
            <pc:docMk/>
            <pc:sldMk cId="572407069" sldId="319"/>
            <ac:grpSpMk id="19" creationId="{8AC26FF4-D6F9-4A94-A837-D051A101EDD3}"/>
          </ac:grpSpMkLst>
        </pc:grpChg>
        <pc:picChg chg="mod">
          <ac:chgData name="Vidhi Khare" userId="cb0b2981e3b79195" providerId="Windows Live" clId="Web-{123CBEB6-9D61-400B-8B52-D14A844BDBF4}" dt="2022-02-12T10:52:31.127" v="205"/>
          <ac:picMkLst>
            <pc:docMk/>
            <pc:sldMk cId="572407069" sldId="319"/>
            <ac:picMk id="4" creationId="{FD3A0256-A2AF-49F1-9F48-CB145F0F1F8D}"/>
          </ac:picMkLst>
        </pc:picChg>
      </pc:sldChg>
      <pc:sldChg chg="addSp delSp modSp add del replId">
        <pc:chgData name="Vidhi Khare" userId="cb0b2981e3b79195" providerId="Windows Live" clId="Web-{123CBEB6-9D61-400B-8B52-D14A844BDBF4}" dt="2022-02-12T08:52:33.574" v="80"/>
        <pc:sldMkLst>
          <pc:docMk/>
          <pc:sldMk cId="1902545262" sldId="320"/>
        </pc:sldMkLst>
        <pc:picChg chg="add del mod">
          <ac:chgData name="Vidhi Khare" userId="cb0b2981e3b79195" providerId="Windows Live" clId="Web-{123CBEB6-9D61-400B-8B52-D14A844BDBF4}" dt="2022-02-12T08:51:48.667" v="73"/>
          <ac:picMkLst>
            <pc:docMk/>
            <pc:sldMk cId="1902545262" sldId="320"/>
            <ac:picMk id="3" creationId="{4605071B-8F12-4894-8326-EED3860A4254}"/>
          </ac:picMkLst>
        </pc:picChg>
      </pc:sldChg>
      <pc:sldChg chg="addSp delSp modSp add mod ord replId setBg">
        <pc:chgData name="Vidhi Khare" userId="cb0b2981e3b79195" providerId="Windows Live" clId="Web-{123CBEB6-9D61-400B-8B52-D14A844BDBF4}" dt="2022-02-12T08:59:00.239" v="148" actId="1076"/>
        <pc:sldMkLst>
          <pc:docMk/>
          <pc:sldMk cId="1577879611" sldId="321"/>
        </pc:sldMkLst>
        <pc:spChg chg="del">
          <ac:chgData name="Vidhi Khare" userId="cb0b2981e3b79195" providerId="Windows Live" clId="Web-{123CBEB6-9D61-400B-8B52-D14A844BDBF4}" dt="2022-02-12T08:51:56.120" v="75"/>
          <ac:spMkLst>
            <pc:docMk/>
            <pc:sldMk cId="1577879611" sldId="321"/>
            <ac:spMk id="2" creationId="{F217309A-865F-4A85-BC9E-153B4755060C}"/>
          </ac:spMkLst>
        </pc:spChg>
        <pc:spChg chg="del">
          <ac:chgData name="Vidhi Khare" userId="cb0b2981e3b79195" providerId="Windows Live" clId="Web-{123CBEB6-9D61-400B-8B52-D14A844BDBF4}" dt="2022-02-12T08:51:58.870" v="76"/>
          <ac:spMkLst>
            <pc:docMk/>
            <pc:sldMk cId="1577879611" sldId="321"/>
            <ac:spMk id="3" creationId="{55F286C9-2D88-4AD7-9332-8155846501BB}"/>
          </ac:spMkLst>
        </pc:spChg>
        <pc:spChg chg="add del mod">
          <ac:chgData name="Vidhi Khare" userId="cb0b2981e3b79195" providerId="Windows Live" clId="Web-{123CBEB6-9D61-400B-8B52-D14A844BDBF4}" dt="2022-02-12T08:52:01.292" v="77"/>
          <ac:spMkLst>
            <pc:docMk/>
            <pc:sldMk cId="1577879611" sldId="321"/>
            <ac:spMk id="6" creationId="{4BAAC35E-C06E-457E-A598-F7D0D5AA2C5E}"/>
          </ac:spMkLst>
        </pc:spChg>
        <pc:spChg chg="del">
          <ac:chgData name="Vidhi Khare" userId="cb0b2981e3b79195" providerId="Windows Live" clId="Web-{123CBEB6-9D61-400B-8B52-D14A844BDBF4}" dt="2022-02-12T08:52:14.246" v="79"/>
          <ac:spMkLst>
            <pc:docMk/>
            <pc:sldMk cId="1577879611" sldId="321"/>
            <ac:spMk id="8" creationId="{24C41CF4-4A13-4AA9-9300-CB7A2E37C861}"/>
          </ac:spMkLst>
        </pc:spChg>
        <pc:spChg chg="add del mod">
          <ac:chgData name="Vidhi Khare" userId="cb0b2981e3b79195" providerId="Windows Live" clId="Web-{123CBEB6-9D61-400B-8B52-D14A844BDBF4}" dt="2022-02-12T08:52:03.167" v="78"/>
          <ac:spMkLst>
            <pc:docMk/>
            <pc:sldMk cId="1577879611" sldId="321"/>
            <ac:spMk id="9" creationId="{787E1330-55B6-4030-A6B9-936B98D0C1DE}"/>
          </ac:spMkLst>
        </pc:spChg>
        <pc:spChg chg="add del mod">
          <ac:chgData name="Vidhi Khare" userId="cb0b2981e3b79195" providerId="Windows Live" clId="Web-{123CBEB6-9D61-400B-8B52-D14A844BDBF4}" dt="2022-02-12T08:52:50.106" v="87"/>
          <ac:spMkLst>
            <pc:docMk/>
            <pc:sldMk cId="1577879611" sldId="321"/>
            <ac:spMk id="11" creationId="{209CAF5D-EE0A-4C5B-91F1-31770AAC544E}"/>
          </ac:spMkLst>
        </pc:spChg>
        <pc:spChg chg="add del mod">
          <ac:chgData name="Vidhi Khare" userId="cb0b2981e3b79195" providerId="Windows Live" clId="Web-{123CBEB6-9D61-400B-8B52-D14A844BDBF4}" dt="2022-02-12T08:58:02.581" v="138"/>
          <ac:spMkLst>
            <pc:docMk/>
            <pc:sldMk cId="1577879611" sldId="321"/>
            <ac:spMk id="12" creationId="{431586F4-4B21-4CEC-86F3-BE2965C7B34F}"/>
          </ac:spMkLst>
        </pc:spChg>
        <pc:spChg chg="add mod">
          <ac:chgData name="Vidhi Khare" userId="cb0b2981e3b79195" providerId="Windows Live" clId="Web-{123CBEB6-9D61-400B-8B52-D14A844BDBF4}" dt="2022-02-12T08:59:00.239" v="148" actId="1076"/>
          <ac:spMkLst>
            <pc:docMk/>
            <pc:sldMk cId="1577879611" sldId="321"/>
            <ac:spMk id="13" creationId="{50F79B8A-2F28-46FB-BC6B-4E194E9A8AFF}"/>
          </ac:spMkLst>
        </pc:spChg>
        <pc:spChg chg="add del mod">
          <ac:chgData name="Vidhi Khare" userId="cb0b2981e3b79195" providerId="Windows Live" clId="Web-{123CBEB6-9D61-400B-8B52-D14A844BDBF4}" dt="2022-02-12T08:56:16.735" v="119"/>
          <ac:spMkLst>
            <pc:docMk/>
            <pc:sldMk cId="1577879611" sldId="321"/>
            <ac:spMk id="22" creationId="{7DB8695F-98AF-41E7-88FC-206A5D89CE53}"/>
          </ac:spMkLst>
        </pc:spChg>
        <pc:spChg chg="add del">
          <ac:chgData name="Vidhi Khare" userId="cb0b2981e3b79195" providerId="Windows Live" clId="Web-{123CBEB6-9D61-400B-8B52-D14A844BDBF4}" dt="2022-02-12T08:56:27.579" v="122"/>
          <ac:spMkLst>
            <pc:docMk/>
            <pc:sldMk cId="1577879611" sldId="321"/>
            <ac:spMk id="23" creationId="{7FF78026-DEBB-4D5A-9A4E-872456603835}"/>
          </ac:spMkLst>
        </pc:spChg>
        <pc:spChg chg="add del">
          <ac:chgData name="Vidhi Khare" userId="cb0b2981e3b79195" providerId="Windows Live" clId="Web-{123CBEB6-9D61-400B-8B52-D14A844BDBF4}" dt="2022-02-12T08:56:27.579" v="122"/>
          <ac:spMkLst>
            <pc:docMk/>
            <pc:sldMk cId="1577879611" sldId="321"/>
            <ac:spMk id="25" creationId="{E05E1684-CF44-4EAD-B3A4-FCE98461F3EE}"/>
          </ac:spMkLst>
        </pc:spChg>
        <pc:spChg chg="add del">
          <ac:chgData name="Vidhi Khare" userId="cb0b2981e3b79195" providerId="Windows Live" clId="Web-{123CBEB6-9D61-400B-8B52-D14A844BDBF4}" dt="2022-02-12T08:56:27.563" v="121"/>
          <ac:spMkLst>
            <pc:docMk/>
            <pc:sldMk cId="1577879611" sldId="321"/>
            <ac:spMk id="28" creationId="{36993C3A-0E30-417B-B76B-0B62A3462F06}"/>
          </ac:spMkLst>
        </pc:spChg>
        <pc:spChg chg="add del">
          <ac:chgData name="Vidhi Khare" userId="cb0b2981e3b79195" providerId="Windows Live" clId="Web-{123CBEB6-9D61-400B-8B52-D14A844BDBF4}" dt="2022-02-12T08:54:12.092" v="101"/>
          <ac:spMkLst>
            <pc:docMk/>
            <pc:sldMk cId="1577879611" sldId="321"/>
            <ac:spMk id="38" creationId="{36993C3A-0E30-417B-B76B-0B62A3462F06}"/>
          </ac:spMkLst>
        </pc:spChg>
        <pc:spChg chg="add del">
          <ac:chgData name="Vidhi Khare" userId="cb0b2981e3b79195" providerId="Windows Live" clId="Web-{123CBEB6-9D61-400B-8B52-D14A844BDBF4}" dt="2022-02-12T08:56:10.594" v="117"/>
          <ac:spMkLst>
            <pc:docMk/>
            <pc:sldMk cId="1577879611" sldId="321"/>
            <ac:spMk id="40" creationId="{EBE68FE8-33EE-42EC-8894-049237550257}"/>
          </ac:spMkLst>
        </pc:spChg>
        <pc:spChg chg="add del">
          <ac:chgData name="Vidhi Khare" userId="cb0b2981e3b79195" providerId="Windows Live" clId="Web-{123CBEB6-9D61-400B-8B52-D14A844BDBF4}" dt="2022-02-12T08:56:10.594" v="117"/>
          <ac:spMkLst>
            <pc:docMk/>
            <pc:sldMk cId="1577879611" sldId="321"/>
            <ac:spMk id="42" creationId="{7E123AAE-7C5D-4EC5-B570-7141C9405CE2}"/>
          </ac:spMkLst>
        </pc:spChg>
        <pc:spChg chg="add del">
          <ac:chgData name="Vidhi Khare" userId="cb0b2981e3b79195" providerId="Windows Live" clId="Web-{123CBEB6-9D61-400B-8B52-D14A844BDBF4}" dt="2022-02-12T08:56:46.423" v="123"/>
          <ac:spMkLst>
            <pc:docMk/>
            <pc:sldMk cId="1577879611" sldId="321"/>
            <ac:spMk id="43" creationId="{7E123AAE-7C5D-4EC5-B570-7141C9405CE2}"/>
          </ac:spMkLst>
        </pc:spChg>
        <pc:spChg chg="add del">
          <ac:chgData name="Vidhi Khare" userId="cb0b2981e3b79195" providerId="Windows Live" clId="Web-{123CBEB6-9D61-400B-8B52-D14A844BDBF4}" dt="2022-02-12T08:56:46.423" v="123"/>
          <ac:spMkLst>
            <pc:docMk/>
            <pc:sldMk cId="1577879611" sldId="321"/>
            <ac:spMk id="44" creationId="{EBE68FE8-33EE-42EC-8894-049237550257}"/>
          </ac:spMkLst>
        </pc:spChg>
        <pc:spChg chg="add del">
          <ac:chgData name="Vidhi Khare" userId="cb0b2981e3b79195" providerId="Windows Live" clId="Web-{123CBEB6-9D61-400B-8B52-D14A844BDBF4}" dt="2022-02-12T08:55:45.688" v="115"/>
          <ac:spMkLst>
            <pc:docMk/>
            <pc:sldMk cId="1577879611" sldId="321"/>
            <ac:spMk id="55" creationId="{F04D6E81-9266-46DD-8C06-EE8BF90ACB2B}"/>
          </ac:spMkLst>
        </pc:spChg>
        <pc:spChg chg="add">
          <ac:chgData name="Vidhi Khare" userId="cb0b2981e3b79195" providerId="Windows Live" clId="Web-{123CBEB6-9D61-400B-8B52-D14A844BDBF4}" dt="2022-02-12T08:56:46.423" v="123"/>
          <ac:spMkLst>
            <pc:docMk/>
            <pc:sldMk cId="1577879611" sldId="321"/>
            <ac:spMk id="57" creationId="{E201AD8B-FBBA-4284-B618-CF830874450F}"/>
          </ac:spMkLst>
        </pc:spChg>
        <pc:spChg chg="add del">
          <ac:chgData name="Vidhi Khare" userId="cb0b2981e3b79195" providerId="Windows Live" clId="Web-{123CBEB6-9D61-400B-8B52-D14A844BDBF4}" dt="2022-02-12T08:55:43.047" v="113"/>
          <ac:spMkLst>
            <pc:docMk/>
            <pc:sldMk cId="1577879611" sldId="321"/>
            <ac:spMk id="68" creationId="{7E123AAE-7C5D-4EC5-B570-7141C9405CE2}"/>
          </ac:spMkLst>
        </pc:spChg>
        <pc:spChg chg="add del">
          <ac:chgData name="Vidhi Khare" userId="cb0b2981e3b79195" providerId="Windows Live" clId="Web-{123CBEB6-9D61-400B-8B52-D14A844BDBF4}" dt="2022-02-12T08:55:43.047" v="113"/>
          <ac:spMkLst>
            <pc:docMk/>
            <pc:sldMk cId="1577879611" sldId="321"/>
            <ac:spMk id="70" creationId="{EBE68FE8-33EE-42EC-8894-049237550257}"/>
          </ac:spMkLst>
        </pc:spChg>
        <pc:grpChg chg="add del">
          <ac:chgData name="Vidhi Khare" userId="cb0b2981e3b79195" providerId="Windows Live" clId="Web-{123CBEB6-9D61-400B-8B52-D14A844BDBF4}" dt="2022-02-12T08:56:27.579" v="122"/>
          <ac:grpSpMkLst>
            <pc:docMk/>
            <pc:sldMk cId="1577879611" sldId="321"/>
            <ac:grpSpMk id="15" creationId="{089D35B1-0ED5-4358-8CAE-A9E49412AAA1}"/>
          </ac:grpSpMkLst>
        </pc:grpChg>
        <pc:grpChg chg="add del">
          <ac:chgData name="Vidhi Khare" userId="cb0b2981e3b79195" providerId="Windows Live" clId="Web-{123CBEB6-9D61-400B-8B52-D14A844BDBF4}" dt="2022-02-12T08:56:27.563" v="121"/>
          <ac:grpSpMkLst>
            <pc:docMk/>
            <pc:sldMk cId="1577879611" sldId="321"/>
            <ac:grpSpMk id="27" creationId="{089D35B1-0ED5-4358-8CAE-A9E49412AAA1}"/>
          </ac:grpSpMkLst>
        </pc:grpChg>
        <pc:grpChg chg="add del">
          <ac:chgData name="Vidhi Khare" userId="cb0b2981e3b79195" providerId="Windows Live" clId="Web-{123CBEB6-9D61-400B-8B52-D14A844BDBF4}" dt="2022-02-12T08:54:12.092" v="101"/>
          <ac:grpSpMkLst>
            <pc:docMk/>
            <pc:sldMk cId="1577879611" sldId="321"/>
            <ac:grpSpMk id="30" creationId="{089D35B1-0ED5-4358-8CAE-A9E49412AAA1}"/>
          </ac:grpSpMkLst>
        </pc:grpChg>
        <pc:grpChg chg="add del">
          <ac:chgData name="Vidhi Khare" userId="cb0b2981e3b79195" providerId="Windows Live" clId="Web-{123CBEB6-9D61-400B-8B52-D14A844BDBF4}" dt="2022-02-12T08:56:46.423" v="123"/>
          <ac:grpSpMkLst>
            <pc:docMk/>
            <pc:sldMk cId="1577879611" sldId="321"/>
            <ac:grpSpMk id="39" creationId="{089D35B1-0ED5-4358-8CAE-A9E49412AAA1}"/>
          </ac:grpSpMkLst>
        </pc:grpChg>
        <pc:grpChg chg="add del">
          <ac:chgData name="Vidhi Khare" userId="cb0b2981e3b79195" providerId="Windows Live" clId="Web-{123CBEB6-9D61-400B-8B52-D14A844BDBF4}" dt="2022-02-12T08:56:10.594" v="117"/>
          <ac:grpSpMkLst>
            <pc:docMk/>
            <pc:sldMk cId="1577879611" sldId="321"/>
            <ac:grpSpMk id="41" creationId="{089D35B1-0ED5-4358-8CAE-A9E49412AAA1}"/>
          </ac:grpSpMkLst>
        </pc:grpChg>
        <pc:grpChg chg="add del">
          <ac:chgData name="Vidhi Khare" userId="cb0b2981e3b79195" providerId="Windows Live" clId="Web-{123CBEB6-9D61-400B-8B52-D14A844BDBF4}" dt="2022-02-12T08:55:45.688" v="115"/>
          <ac:grpSpMkLst>
            <pc:docMk/>
            <pc:sldMk cId="1577879611" sldId="321"/>
            <ac:grpSpMk id="47" creationId="{089D35B1-0ED5-4358-8CAE-A9E49412AAA1}"/>
          </ac:grpSpMkLst>
        </pc:grpChg>
        <pc:grpChg chg="add">
          <ac:chgData name="Vidhi Khare" userId="cb0b2981e3b79195" providerId="Windows Live" clId="Web-{123CBEB6-9D61-400B-8B52-D14A844BDBF4}" dt="2022-02-12T08:56:46.423" v="123"/>
          <ac:grpSpMkLst>
            <pc:docMk/>
            <pc:sldMk cId="1577879611" sldId="321"/>
            <ac:grpSpMk id="49" creationId="{6ADA8EC3-01C5-453C-91A6-D01B9E15BF0B}"/>
          </ac:grpSpMkLst>
        </pc:grpChg>
        <pc:grpChg chg="add del">
          <ac:chgData name="Vidhi Khare" userId="cb0b2981e3b79195" providerId="Windows Live" clId="Web-{123CBEB6-9D61-400B-8B52-D14A844BDBF4}" dt="2022-02-12T08:55:43.047" v="113"/>
          <ac:grpSpMkLst>
            <pc:docMk/>
            <pc:sldMk cId="1577879611" sldId="321"/>
            <ac:grpSpMk id="60" creationId="{089D35B1-0ED5-4358-8CAE-A9E49412AAA1}"/>
          </ac:grpSpMkLst>
        </pc:grpChg>
        <pc:picChg chg="add mod modCrop">
          <ac:chgData name="Vidhi Khare" userId="cb0b2981e3b79195" providerId="Windows Live" clId="Web-{123CBEB6-9D61-400B-8B52-D14A844BDBF4}" dt="2022-02-12T08:57:51.940" v="134" actId="1076"/>
          <ac:picMkLst>
            <pc:docMk/>
            <pc:sldMk cId="1577879611" sldId="321"/>
            <ac:picMk id="4" creationId="{0FE6A017-8085-4177-B558-25165400AB4E}"/>
          </ac:picMkLst>
        </pc:picChg>
        <pc:cxnChg chg="del">
          <ac:chgData name="Vidhi Khare" userId="cb0b2981e3b79195" providerId="Windows Live" clId="Web-{123CBEB6-9D61-400B-8B52-D14A844BDBF4}" dt="2022-02-12T08:52:14.246" v="79"/>
          <ac:cxnSpMkLst>
            <pc:docMk/>
            <pc:sldMk cId="1577879611" sldId="321"/>
            <ac:cxnSpMk id="10" creationId="{7A77B115-9FF3-46AE-AE08-826DEB9A6246}"/>
          </ac:cxnSpMkLst>
        </pc:cxnChg>
      </pc:sldChg>
      <pc:sldChg chg="modSp add ord replId">
        <pc:chgData name="Vidhi Khare" userId="cb0b2981e3b79195" providerId="Windows Live" clId="Web-{123CBEB6-9D61-400B-8B52-D14A844BDBF4}" dt="2022-02-12T09:39:00.270" v="153"/>
        <pc:sldMkLst>
          <pc:docMk/>
          <pc:sldMk cId="3651550621" sldId="322"/>
        </pc:sldMkLst>
        <pc:picChg chg="mod">
          <ac:chgData name="Vidhi Khare" userId="cb0b2981e3b79195" providerId="Windows Live" clId="Web-{123CBEB6-9D61-400B-8B52-D14A844BDBF4}" dt="2022-02-12T09:39:00.270" v="153"/>
          <ac:picMkLst>
            <pc:docMk/>
            <pc:sldMk cId="3651550621" sldId="322"/>
            <ac:picMk id="4" creationId="{0FE6A017-8085-4177-B558-25165400AB4E}"/>
          </ac:picMkLst>
        </pc:picChg>
      </pc:sldChg>
      <pc:sldChg chg="modSp">
        <pc:chgData name="Vidhi Khare" userId="cb0b2981e3b79195" providerId="Windows Live" clId="Web-{123CBEB6-9D61-400B-8B52-D14A844BDBF4}" dt="2022-02-12T09:40:05.694" v="155"/>
        <pc:sldMkLst>
          <pc:docMk/>
          <pc:sldMk cId="2449080919" sldId="324"/>
        </pc:sldMkLst>
        <pc:picChg chg="mod">
          <ac:chgData name="Vidhi Khare" userId="cb0b2981e3b79195" providerId="Windows Live" clId="Web-{123CBEB6-9D61-400B-8B52-D14A844BDBF4}" dt="2022-02-12T09:40:05.694" v="155"/>
          <ac:picMkLst>
            <pc:docMk/>
            <pc:sldMk cId="2449080919" sldId="324"/>
            <ac:picMk id="4" creationId="{0FE6A017-8085-4177-B558-25165400AB4E}"/>
          </ac:picMkLst>
        </pc:picChg>
      </pc:sldChg>
      <pc:sldChg chg="modSp">
        <pc:chgData name="Vidhi Khare" userId="cb0b2981e3b79195" providerId="Windows Live" clId="Web-{123CBEB6-9D61-400B-8B52-D14A844BDBF4}" dt="2022-02-12T09:41:11.336" v="156"/>
        <pc:sldMkLst>
          <pc:docMk/>
          <pc:sldMk cId="231246144" sldId="325"/>
        </pc:sldMkLst>
        <pc:picChg chg="mod">
          <ac:chgData name="Vidhi Khare" userId="cb0b2981e3b79195" providerId="Windows Live" clId="Web-{123CBEB6-9D61-400B-8B52-D14A844BDBF4}" dt="2022-02-12T09:41:11.336" v="156"/>
          <ac:picMkLst>
            <pc:docMk/>
            <pc:sldMk cId="231246144" sldId="325"/>
            <ac:picMk id="4" creationId="{0FE6A017-8085-4177-B558-25165400AB4E}"/>
          </ac:picMkLst>
        </pc:picChg>
      </pc:sldChg>
      <pc:sldChg chg="modSp">
        <pc:chgData name="Vidhi Khare" userId="cb0b2981e3b79195" providerId="Windows Live" clId="Web-{123CBEB6-9D61-400B-8B52-D14A844BDBF4}" dt="2022-02-12T09:42:10.307" v="157"/>
        <pc:sldMkLst>
          <pc:docMk/>
          <pc:sldMk cId="2305333189" sldId="326"/>
        </pc:sldMkLst>
        <pc:picChg chg="mod">
          <ac:chgData name="Vidhi Khare" userId="cb0b2981e3b79195" providerId="Windows Live" clId="Web-{123CBEB6-9D61-400B-8B52-D14A844BDBF4}" dt="2022-02-12T09:42:10.307" v="157"/>
          <ac:picMkLst>
            <pc:docMk/>
            <pc:sldMk cId="2305333189" sldId="326"/>
            <ac:picMk id="4" creationId="{0FE6A017-8085-4177-B558-25165400AB4E}"/>
          </ac:picMkLst>
        </pc:picChg>
      </pc:sldChg>
      <pc:sldChg chg="modSp ord">
        <pc:chgData name="Vidhi Khare" userId="cb0b2981e3b79195" providerId="Windows Live" clId="Web-{123CBEB6-9D61-400B-8B52-D14A844BDBF4}" dt="2022-02-12T09:55:20.283" v="199"/>
        <pc:sldMkLst>
          <pc:docMk/>
          <pc:sldMk cId="3980361797" sldId="327"/>
        </pc:sldMkLst>
        <pc:picChg chg="mod">
          <ac:chgData name="Vidhi Khare" userId="cb0b2981e3b79195" providerId="Windows Live" clId="Web-{123CBEB6-9D61-400B-8B52-D14A844BDBF4}" dt="2022-02-12T09:42:29.901" v="158"/>
          <ac:picMkLst>
            <pc:docMk/>
            <pc:sldMk cId="3980361797" sldId="327"/>
            <ac:picMk id="4" creationId="{0FE6A017-8085-4177-B558-25165400AB4E}"/>
          </ac:picMkLst>
        </pc:picChg>
      </pc:sldChg>
      <pc:sldChg chg="addSp delSp modSp add ord replId">
        <pc:chgData name="Vidhi Khare" userId="cb0b2981e3b79195" providerId="Windows Live" clId="Web-{123CBEB6-9D61-400B-8B52-D14A844BDBF4}" dt="2022-02-12T09:50:56.962" v="172"/>
        <pc:sldMkLst>
          <pc:docMk/>
          <pc:sldMk cId="3800827636" sldId="328"/>
        </pc:sldMkLst>
        <pc:spChg chg="del">
          <ac:chgData name="Vidhi Khare" userId="cb0b2981e3b79195" providerId="Windows Live" clId="Web-{123CBEB6-9D61-400B-8B52-D14A844BDBF4}" dt="2022-02-12T09:50:56.962" v="172"/>
          <ac:spMkLst>
            <pc:docMk/>
            <pc:sldMk cId="3800827636" sldId="328"/>
            <ac:spMk id="18" creationId="{7FF78026-DEBB-4D5A-9A4E-872456603835}"/>
          </ac:spMkLst>
        </pc:spChg>
        <pc:spChg chg="del">
          <ac:chgData name="Vidhi Khare" userId="cb0b2981e3b79195" providerId="Windows Live" clId="Web-{123CBEB6-9D61-400B-8B52-D14A844BDBF4}" dt="2022-02-12T09:50:56.962" v="172"/>
          <ac:spMkLst>
            <pc:docMk/>
            <pc:sldMk cId="3800827636" sldId="328"/>
            <ac:spMk id="20" creationId="{E05E1684-CF44-4EAD-B3A4-FCE98461F3EE}"/>
          </ac:spMkLst>
        </pc:spChg>
        <pc:spChg chg="add">
          <ac:chgData name="Vidhi Khare" userId="cb0b2981e3b79195" providerId="Windows Live" clId="Web-{123CBEB6-9D61-400B-8B52-D14A844BDBF4}" dt="2022-02-12T09:50:56.962" v="172"/>
          <ac:spMkLst>
            <pc:docMk/>
            <pc:sldMk cId="3800827636" sldId="328"/>
            <ac:spMk id="33" creationId="{7E123AAE-7C5D-4EC5-B570-7141C9405CE2}"/>
          </ac:spMkLst>
        </pc:spChg>
        <pc:spChg chg="add">
          <ac:chgData name="Vidhi Khare" userId="cb0b2981e3b79195" providerId="Windows Live" clId="Web-{123CBEB6-9D61-400B-8B52-D14A844BDBF4}" dt="2022-02-12T09:50:56.962" v="172"/>
          <ac:spMkLst>
            <pc:docMk/>
            <pc:sldMk cId="3800827636" sldId="328"/>
            <ac:spMk id="35" creationId="{EBE68FE8-33EE-42EC-8894-049237550257}"/>
          </ac:spMkLst>
        </pc:spChg>
        <pc:grpChg chg="del">
          <ac:chgData name="Vidhi Khare" userId="cb0b2981e3b79195" providerId="Windows Live" clId="Web-{123CBEB6-9D61-400B-8B52-D14A844BDBF4}" dt="2022-02-12T09:50:56.962" v="172"/>
          <ac:grpSpMkLst>
            <pc:docMk/>
            <pc:sldMk cId="3800827636" sldId="328"/>
            <ac:grpSpMk id="10" creationId="{089D35B1-0ED5-4358-8CAE-A9E49412AAA1}"/>
          </ac:grpSpMkLst>
        </pc:grpChg>
        <pc:grpChg chg="add">
          <ac:chgData name="Vidhi Khare" userId="cb0b2981e3b79195" providerId="Windows Live" clId="Web-{123CBEB6-9D61-400B-8B52-D14A844BDBF4}" dt="2022-02-12T09:50:56.962" v="172"/>
          <ac:grpSpMkLst>
            <pc:docMk/>
            <pc:sldMk cId="3800827636" sldId="328"/>
            <ac:grpSpMk id="25" creationId="{089D35B1-0ED5-4358-8CAE-A9E49412AAA1}"/>
          </ac:grpSpMkLst>
        </pc:grpChg>
        <pc:picChg chg="mod">
          <ac:chgData name="Vidhi Khare" userId="cb0b2981e3b79195" providerId="Windows Live" clId="Web-{123CBEB6-9D61-400B-8B52-D14A844BDBF4}" dt="2022-02-12T09:50:56.962" v="172"/>
          <ac:picMkLst>
            <pc:docMk/>
            <pc:sldMk cId="3800827636" sldId="328"/>
            <ac:picMk id="5" creationId="{28640776-4D38-4CEF-B456-4B400DA14D36}"/>
          </ac:picMkLst>
        </pc:picChg>
      </pc:sldChg>
      <pc:sldChg chg="add del ord replId">
        <pc:chgData name="Vidhi Khare" userId="cb0b2981e3b79195" providerId="Windows Live" clId="Web-{123CBEB6-9D61-400B-8B52-D14A844BDBF4}" dt="2022-02-12T09:52:46.012" v="184"/>
        <pc:sldMkLst>
          <pc:docMk/>
          <pc:sldMk cId="679212810" sldId="329"/>
        </pc:sldMkLst>
      </pc:sldChg>
      <pc:sldChg chg="modSp add ord replId">
        <pc:chgData name="Vidhi Khare" userId="cb0b2981e3b79195" providerId="Windows Live" clId="Web-{123CBEB6-9D61-400B-8B52-D14A844BDBF4}" dt="2022-02-12T09:53:31.420" v="188"/>
        <pc:sldMkLst>
          <pc:docMk/>
          <pc:sldMk cId="3903365497" sldId="329"/>
        </pc:sldMkLst>
        <pc:picChg chg="mod">
          <ac:chgData name="Vidhi Khare" userId="cb0b2981e3b79195" providerId="Windows Live" clId="Web-{123CBEB6-9D61-400B-8B52-D14A844BDBF4}" dt="2022-02-12T09:53:31.420" v="188"/>
          <ac:picMkLst>
            <pc:docMk/>
            <pc:sldMk cId="3903365497" sldId="329"/>
            <ac:picMk id="5" creationId="{28640776-4D38-4CEF-B456-4B400DA14D36}"/>
          </ac:picMkLst>
        </pc:picChg>
      </pc:sldChg>
      <pc:sldChg chg="modSp add ord replId">
        <pc:chgData name="Vidhi Khare" userId="cb0b2981e3b79195" providerId="Windows Live" clId="Web-{123CBEB6-9D61-400B-8B52-D14A844BDBF4}" dt="2022-02-12T09:54:11.077" v="193"/>
        <pc:sldMkLst>
          <pc:docMk/>
          <pc:sldMk cId="1130628623" sldId="330"/>
        </pc:sldMkLst>
        <pc:picChg chg="mod">
          <ac:chgData name="Vidhi Khare" userId="cb0b2981e3b79195" providerId="Windows Live" clId="Web-{123CBEB6-9D61-400B-8B52-D14A844BDBF4}" dt="2022-02-12T09:54:11.077" v="193"/>
          <ac:picMkLst>
            <pc:docMk/>
            <pc:sldMk cId="1130628623" sldId="330"/>
            <ac:picMk id="5" creationId="{28640776-4D38-4CEF-B456-4B400DA14D36}"/>
          </ac:picMkLst>
        </pc:picChg>
      </pc:sldChg>
      <pc:sldChg chg="modSp add ord replId">
        <pc:chgData name="Vidhi Khare" userId="cb0b2981e3b79195" providerId="Windows Live" clId="Web-{123CBEB6-9D61-400B-8B52-D14A844BDBF4}" dt="2022-02-12T09:55:06.532" v="196"/>
        <pc:sldMkLst>
          <pc:docMk/>
          <pc:sldMk cId="3345635640" sldId="331"/>
        </pc:sldMkLst>
        <pc:picChg chg="mod">
          <ac:chgData name="Vidhi Khare" userId="cb0b2981e3b79195" providerId="Windows Live" clId="Web-{123CBEB6-9D61-400B-8B52-D14A844BDBF4}" dt="2022-02-12T09:55:06.532" v="196"/>
          <ac:picMkLst>
            <pc:docMk/>
            <pc:sldMk cId="3345635640" sldId="331"/>
            <ac:picMk id="5" creationId="{28640776-4D38-4CEF-B456-4B400DA14D36}"/>
          </ac:picMkLst>
        </pc:picChg>
      </pc:sldChg>
      <pc:sldChg chg="modSp add replId">
        <pc:chgData name="Vidhi Khare" userId="cb0b2981e3b79195" providerId="Windows Live" clId="Web-{123CBEB6-9D61-400B-8B52-D14A844BDBF4}" dt="2022-02-12T09:56:14.956" v="200"/>
        <pc:sldMkLst>
          <pc:docMk/>
          <pc:sldMk cId="2156826752" sldId="332"/>
        </pc:sldMkLst>
        <pc:picChg chg="mod">
          <ac:chgData name="Vidhi Khare" userId="cb0b2981e3b79195" providerId="Windows Live" clId="Web-{123CBEB6-9D61-400B-8B52-D14A844BDBF4}" dt="2022-02-12T09:56:14.956" v="200"/>
          <ac:picMkLst>
            <pc:docMk/>
            <pc:sldMk cId="2156826752" sldId="332"/>
            <ac:picMk id="5" creationId="{28640776-4D38-4CEF-B456-4B400DA14D36}"/>
          </ac:picMkLst>
        </pc:picChg>
      </pc:sldChg>
    </pc:docChg>
  </pc:docChgLst>
  <pc:docChgLst>
    <pc:chgData name="Arzoo Jangra" userId="6e66882db058be4d" providerId="Windows Live" clId="Web-{C769D977-8E3B-4688-A43F-6156CCC41982}"/>
    <pc:docChg chg="modSld">
      <pc:chgData name="Arzoo Jangra" userId="6e66882db058be4d" providerId="Windows Live" clId="Web-{C769D977-8E3B-4688-A43F-6156CCC41982}" dt="2022-02-14T04:36:51.571" v="0"/>
      <pc:docMkLst>
        <pc:docMk/>
      </pc:docMkLst>
      <pc:sldChg chg="modSp">
        <pc:chgData name="Arzoo Jangra" userId="6e66882db058be4d" providerId="Windows Live" clId="Web-{C769D977-8E3B-4688-A43F-6156CCC41982}" dt="2022-02-14T04:36:51.571" v="0"/>
        <pc:sldMkLst>
          <pc:docMk/>
          <pc:sldMk cId="1268390410" sldId="301"/>
        </pc:sldMkLst>
        <pc:graphicFrameChg chg="modGraphic">
          <ac:chgData name="Arzoo Jangra" userId="6e66882db058be4d" providerId="Windows Live" clId="Web-{C769D977-8E3B-4688-A43F-6156CCC41982}" dt="2022-02-14T04:36:51.571" v="0"/>
          <ac:graphicFrameMkLst>
            <pc:docMk/>
            <pc:sldMk cId="1268390410" sldId="301"/>
            <ac:graphicFrameMk id="4" creationId="{1F092644-DD92-494D-A528-C62DF2301127}"/>
          </ac:graphicFrameMkLst>
        </pc:graphicFrameChg>
      </pc:sldChg>
    </pc:docChg>
  </pc:docChgLst>
  <pc:docChgLst>
    <pc:chgData name="Arzoo Jangra" userId="6e66882db058be4d" providerId="Windows Live" clId="Web-{0A9EE66D-E829-442D-8127-B7D6335784ED}"/>
    <pc:docChg chg="addSld modSld">
      <pc:chgData name="Arzoo Jangra" userId="6e66882db058be4d" providerId="Windows Live" clId="Web-{0A9EE66D-E829-442D-8127-B7D6335784ED}" dt="2022-01-03T13:27:06.695" v="317" actId="20577"/>
      <pc:docMkLst>
        <pc:docMk/>
      </pc:docMkLst>
      <pc:sldChg chg="addSp modSp">
        <pc:chgData name="Arzoo Jangra" userId="6e66882db058be4d" providerId="Windows Live" clId="Web-{0A9EE66D-E829-442D-8127-B7D6335784ED}" dt="2022-01-03T12:24:27.277" v="17"/>
        <pc:sldMkLst>
          <pc:docMk/>
          <pc:sldMk cId="3487453407" sldId="257"/>
        </pc:sldMkLst>
        <pc:spChg chg="mod">
          <ac:chgData name="Arzoo Jangra" userId="6e66882db058be4d" providerId="Windows Live" clId="Web-{0A9EE66D-E829-442D-8127-B7D6335784ED}" dt="2022-01-03T12:23:59.776" v="16"/>
          <ac:spMkLst>
            <pc:docMk/>
            <pc:sldMk cId="3487453407" sldId="257"/>
            <ac:spMk id="2" creationId="{9F3D1F05-F6F8-47B3-A068-838768A0C713}"/>
          </ac:spMkLst>
        </pc:spChg>
        <pc:spChg chg="add">
          <ac:chgData name="Arzoo Jangra" userId="6e66882db058be4d" providerId="Windows Live" clId="Web-{0A9EE66D-E829-442D-8127-B7D6335784ED}" dt="2022-01-03T12:23:59.776" v="16"/>
          <ac:spMkLst>
            <pc:docMk/>
            <pc:sldMk cId="3487453407" sldId="257"/>
            <ac:spMk id="59" creationId="{94C52C56-BEF2-4E22-8C8E-A7AC96B03A72}"/>
          </ac:spMkLst>
        </pc:spChg>
        <pc:spChg chg="add">
          <ac:chgData name="Arzoo Jangra" userId="6e66882db058be4d" providerId="Windows Live" clId="Web-{0A9EE66D-E829-442D-8127-B7D6335784ED}" dt="2022-01-03T12:23:59.776" v="16"/>
          <ac:spMkLst>
            <pc:docMk/>
            <pc:sldMk cId="3487453407" sldId="257"/>
            <ac:spMk id="60" creationId="{42285737-90EE-47DC-AC80-8AE156B11969}"/>
          </ac:spMkLst>
        </pc:spChg>
        <pc:grpChg chg="add">
          <ac:chgData name="Arzoo Jangra" userId="6e66882db058be4d" providerId="Windows Live" clId="Web-{0A9EE66D-E829-442D-8127-B7D6335784ED}" dt="2022-01-03T12:23:59.776" v="16"/>
          <ac:grpSpMkLst>
            <pc:docMk/>
            <pc:sldMk cId="3487453407" sldId="257"/>
            <ac:grpSpMk id="61" creationId="{B57BDC17-F1B3-455F-BBF1-680AA1F25C06}"/>
          </ac:grpSpMkLst>
        </pc:grpChg>
        <pc:graphicFrameChg chg="mod modGraphic">
          <ac:chgData name="Arzoo Jangra" userId="6e66882db058be4d" providerId="Windows Live" clId="Web-{0A9EE66D-E829-442D-8127-B7D6335784ED}" dt="2022-01-03T12:24:27.277" v="17"/>
          <ac:graphicFrameMkLst>
            <pc:docMk/>
            <pc:sldMk cId="3487453407" sldId="257"/>
            <ac:graphicFrameMk id="5" creationId="{D4787925-44A4-4E1E-9755-46321EA3C848}"/>
          </ac:graphicFrameMkLst>
        </pc:graphicFrameChg>
      </pc:sldChg>
      <pc:sldChg chg="modSp">
        <pc:chgData name="Arzoo Jangra" userId="6e66882db058be4d" providerId="Windows Live" clId="Web-{0A9EE66D-E829-442D-8127-B7D6335784ED}" dt="2022-01-03T12:36:53.949" v="88" actId="20577"/>
        <pc:sldMkLst>
          <pc:docMk/>
          <pc:sldMk cId="2778694098" sldId="258"/>
        </pc:sldMkLst>
        <pc:spChg chg="mod">
          <ac:chgData name="Arzoo Jangra" userId="6e66882db058be4d" providerId="Windows Live" clId="Web-{0A9EE66D-E829-442D-8127-B7D6335784ED}" dt="2022-01-03T12:36:47.370" v="87" actId="20577"/>
          <ac:spMkLst>
            <pc:docMk/>
            <pc:sldMk cId="2778694098" sldId="258"/>
            <ac:spMk id="2" creationId="{6C0F0DE5-5872-4423-91E6-B71431CEE9FB}"/>
          </ac:spMkLst>
        </pc:spChg>
        <pc:spChg chg="mod">
          <ac:chgData name="Arzoo Jangra" userId="6e66882db058be4d" providerId="Windows Live" clId="Web-{0A9EE66D-E829-442D-8127-B7D6335784ED}" dt="2022-01-03T12:36:53.949" v="88" actId="20577"/>
          <ac:spMkLst>
            <pc:docMk/>
            <pc:sldMk cId="2778694098" sldId="258"/>
            <ac:spMk id="3" creationId="{AF8B8190-D2EB-45A6-AA8F-DE7878955F78}"/>
          </ac:spMkLst>
        </pc:spChg>
      </pc:sldChg>
      <pc:sldChg chg="modSp">
        <pc:chgData name="Arzoo Jangra" userId="6e66882db058be4d" providerId="Windows Live" clId="Web-{0A9EE66D-E829-442D-8127-B7D6335784ED}" dt="2022-01-03T13:11:16.329" v="308" actId="20577"/>
        <pc:sldMkLst>
          <pc:docMk/>
          <pc:sldMk cId="1969241778" sldId="259"/>
        </pc:sldMkLst>
        <pc:spChg chg="mod">
          <ac:chgData name="Arzoo Jangra" userId="6e66882db058be4d" providerId="Windows Live" clId="Web-{0A9EE66D-E829-442D-8127-B7D6335784ED}" dt="2022-01-03T13:11:16.329" v="308" actId="20577"/>
          <ac:spMkLst>
            <pc:docMk/>
            <pc:sldMk cId="1969241778" sldId="259"/>
            <ac:spMk id="2" creationId="{9C475573-A23D-44A3-82E4-01CCB4B8A892}"/>
          </ac:spMkLst>
        </pc:spChg>
      </pc:sldChg>
      <pc:sldChg chg="addSp delSp modSp mod setBg modClrScheme setClrOvrMap chgLayout">
        <pc:chgData name="Arzoo Jangra" userId="6e66882db058be4d" providerId="Windows Live" clId="Web-{0A9EE66D-E829-442D-8127-B7D6335784ED}" dt="2022-01-03T12:38:33.876" v="98" actId="20577"/>
        <pc:sldMkLst>
          <pc:docMk/>
          <pc:sldMk cId="2960414020" sldId="260"/>
        </pc:sldMkLst>
        <pc:spChg chg="mod ord">
          <ac:chgData name="Arzoo Jangra" userId="6e66882db058be4d" providerId="Windows Live" clId="Web-{0A9EE66D-E829-442D-8127-B7D6335784ED}" dt="2022-01-03T12:21:22.861" v="7" actId="20577"/>
          <ac:spMkLst>
            <pc:docMk/>
            <pc:sldMk cId="2960414020" sldId="260"/>
            <ac:spMk id="2" creationId="{3B0425CC-C7BC-48BE-8B03-1FE8CE24492E}"/>
          </ac:spMkLst>
        </pc:spChg>
        <pc:spChg chg="mod ord">
          <ac:chgData name="Arzoo Jangra" userId="6e66882db058be4d" providerId="Windows Live" clId="Web-{0A9EE66D-E829-442D-8127-B7D6335784ED}" dt="2022-01-03T12:38:33.876" v="98" actId="20577"/>
          <ac:spMkLst>
            <pc:docMk/>
            <pc:sldMk cId="2960414020" sldId="260"/>
            <ac:spMk id="3" creationId="{289C8169-2B2C-43B9-BA7C-5BBD79716BA2}"/>
          </ac:spMkLst>
        </pc:spChg>
        <pc:spChg chg="add del">
          <ac:chgData name="Arzoo Jangra" userId="6e66882db058be4d" providerId="Windows Live" clId="Web-{0A9EE66D-E829-442D-8127-B7D6335784ED}" dt="2022-01-03T12:20:47.828" v="2"/>
          <ac:spMkLst>
            <pc:docMk/>
            <pc:sldMk cId="2960414020" sldId="260"/>
            <ac:spMk id="25" creationId="{85428F22-76B3-4107-AADE-3F9EC95FD325}"/>
          </ac:spMkLst>
        </pc:spChg>
        <pc:spChg chg="add del">
          <ac:chgData name="Arzoo Jangra" userId="6e66882db058be4d" providerId="Windows Live" clId="Web-{0A9EE66D-E829-442D-8127-B7D6335784ED}" dt="2022-01-03T12:21:04.438" v="4"/>
          <ac:spMkLst>
            <pc:docMk/>
            <pc:sldMk cId="2960414020" sldId="260"/>
            <ac:spMk id="28" creationId="{2FCD9B94-D70B-4446-85E5-ACD3904289CB}"/>
          </ac:spMkLst>
        </pc:spChg>
        <pc:spChg chg="add">
          <ac:chgData name="Arzoo Jangra" userId="6e66882db058be4d" providerId="Windows Live" clId="Web-{0A9EE66D-E829-442D-8127-B7D6335784ED}" dt="2022-01-03T12:21:04.454" v="5"/>
          <ac:spMkLst>
            <pc:docMk/>
            <pc:sldMk cId="2960414020" sldId="260"/>
            <ac:spMk id="50" creationId="{85428F22-76B3-4107-AADE-3F9EC95FD325}"/>
          </ac:spMkLst>
        </pc:spChg>
        <pc:grpChg chg="add del">
          <ac:chgData name="Arzoo Jangra" userId="6e66882db058be4d" providerId="Windows Live" clId="Web-{0A9EE66D-E829-442D-8127-B7D6335784ED}" dt="2022-01-03T12:21:04.438" v="4"/>
          <ac:grpSpMkLst>
            <pc:docMk/>
            <pc:sldMk cId="2960414020" sldId="260"/>
            <ac:grpSpMk id="10" creationId="{260ACC13-B825-49F3-93DE-C8B8F2FA37A1}"/>
          </ac:grpSpMkLst>
        </pc:grpChg>
        <pc:grpChg chg="add del">
          <ac:chgData name="Arzoo Jangra" userId="6e66882db058be4d" providerId="Windows Live" clId="Web-{0A9EE66D-E829-442D-8127-B7D6335784ED}" dt="2022-01-03T12:20:47.828" v="2"/>
          <ac:grpSpMkLst>
            <pc:docMk/>
            <pc:sldMk cId="2960414020" sldId="260"/>
            <ac:grpSpMk id="12" creationId="{260ACC13-B825-49F3-93DE-C8B8F2FA37A1}"/>
          </ac:grpSpMkLst>
        </pc:grpChg>
        <pc:grpChg chg="add del">
          <ac:chgData name="Arzoo Jangra" userId="6e66882db058be4d" providerId="Windows Live" clId="Web-{0A9EE66D-E829-442D-8127-B7D6335784ED}" dt="2022-01-03T12:20:47.828" v="2"/>
          <ac:grpSpMkLst>
            <pc:docMk/>
            <pc:sldMk cId="2960414020" sldId="260"/>
            <ac:grpSpMk id="33" creationId="{5346FBCF-5353-4172-96F5-4B7EB07777C4}"/>
          </ac:grpSpMkLst>
        </pc:grpChg>
        <pc:grpChg chg="add">
          <ac:chgData name="Arzoo Jangra" userId="6e66882db058be4d" providerId="Windows Live" clId="Web-{0A9EE66D-E829-442D-8127-B7D6335784ED}" dt="2022-01-03T12:21:04.454" v="5"/>
          <ac:grpSpMkLst>
            <pc:docMk/>
            <pc:sldMk cId="2960414020" sldId="260"/>
            <ac:grpSpMk id="34" creationId="{260ACC13-B825-49F3-93DE-C8B8F2FA37A1}"/>
          </ac:grpSpMkLst>
        </pc:grpChg>
        <pc:grpChg chg="add del">
          <ac:chgData name="Arzoo Jangra" userId="6e66882db058be4d" providerId="Windows Live" clId="Web-{0A9EE66D-E829-442D-8127-B7D6335784ED}" dt="2022-01-03T12:20:47.828" v="2"/>
          <ac:grpSpMkLst>
            <pc:docMk/>
            <pc:sldMk cId="2960414020" sldId="260"/>
            <ac:grpSpMk id="44" creationId="{78326E10-C8CB-487F-A110-F861268DE619}"/>
          </ac:grpSpMkLst>
        </pc:grpChg>
        <pc:grpChg chg="add">
          <ac:chgData name="Arzoo Jangra" userId="6e66882db058be4d" providerId="Windows Live" clId="Web-{0A9EE66D-E829-442D-8127-B7D6335784ED}" dt="2022-01-03T12:21:04.454" v="5"/>
          <ac:grpSpMkLst>
            <pc:docMk/>
            <pc:sldMk cId="2960414020" sldId="260"/>
            <ac:grpSpMk id="51" creationId="{5346FBCF-5353-4172-96F5-4B7EB07777C4}"/>
          </ac:grpSpMkLst>
        </pc:grpChg>
        <pc:grpChg chg="add">
          <ac:chgData name="Arzoo Jangra" userId="6e66882db058be4d" providerId="Windows Live" clId="Web-{0A9EE66D-E829-442D-8127-B7D6335784ED}" dt="2022-01-03T12:21:04.454" v="5"/>
          <ac:grpSpMkLst>
            <pc:docMk/>
            <pc:sldMk cId="2960414020" sldId="260"/>
            <ac:grpSpMk id="55" creationId="{78326E10-C8CB-487F-A110-F861268DE619}"/>
          </ac:grpSpMkLst>
        </pc:grpChg>
        <pc:picChg chg="mod ord">
          <ac:chgData name="Arzoo Jangra" userId="6e66882db058be4d" providerId="Windows Live" clId="Web-{0A9EE66D-E829-442D-8127-B7D6335784ED}" dt="2022-01-03T12:21:04.454" v="5"/>
          <ac:picMkLst>
            <pc:docMk/>
            <pc:sldMk cId="2960414020" sldId="260"/>
            <ac:picMk id="7" creationId="{1391286F-E8DD-42AE-BB61-846B43E68CC3}"/>
          </ac:picMkLst>
        </pc:picChg>
        <pc:cxnChg chg="add del">
          <ac:chgData name="Arzoo Jangra" userId="6e66882db058be4d" providerId="Windows Live" clId="Web-{0A9EE66D-E829-442D-8127-B7D6335784ED}" dt="2022-01-03T12:21:04.438" v="4"/>
          <ac:cxnSpMkLst>
            <pc:docMk/>
            <pc:sldMk cId="2960414020" sldId="260"/>
            <ac:cxnSpMk id="29" creationId="{3378FF8B-3743-48E1-88E3-F4CADB3DECE5}"/>
          </ac:cxnSpMkLst>
        </pc:cxnChg>
      </pc:sldChg>
      <pc:sldChg chg="addSp modSp">
        <pc:chgData name="Arzoo Jangra" userId="6e66882db058be4d" providerId="Windows Live" clId="Web-{0A9EE66D-E829-442D-8127-B7D6335784ED}" dt="2022-01-03T12:39:03.221" v="99"/>
        <pc:sldMkLst>
          <pc:docMk/>
          <pc:sldMk cId="188143453" sldId="261"/>
        </pc:sldMkLst>
        <pc:spChg chg="mod">
          <ac:chgData name="Arzoo Jangra" userId="6e66882db058be4d" providerId="Windows Live" clId="Web-{0A9EE66D-E829-442D-8127-B7D6335784ED}" dt="2022-01-03T12:39:03.221" v="99"/>
          <ac:spMkLst>
            <pc:docMk/>
            <pc:sldMk cId="188143453" sldId="261"/>
            <ac:spMk id="2" creationId="{23EB261C-7856-4B18-B4EE-5CDDB2ABF3BF}"/>
          </ac:spMkLst>
        </pc:spChg>
        <pc:spChg chg="add">
          <ac:chgData name="Arzoo Jangra" userId="6e66882db058be4d" providerId="Windows Live" clId="Web-{0A9EE66D-E829-442D-8127-B7D6335784ED}" dt="2022-01-03T12:39:03.221" v="99"/>
          <ac:spMkLst>
            <pc:docMk/>
            <pc:sldMk cId="188143453" sldId="261"/>
            <ac:spMk id="31" creationId="{94C52C56-BEF2-4E22-8C8E-A7AC96B03A72}"/>
          </ac:spMkLst>
        </pc:spChg>
        <pc:spChg chg="add">
          <ac:chgData name="Arzoo Jangra" userId="6e66882db058be4d" providerId="Windows Live" clId="Web-{0A9EE66D-E829-442D-8127-B7D6335784ED}" dt="2022-01-03T12:39:03.221" v="99"/>
          <ac:spMkLst>
            <pc:docMk/>
            <pc:sldMk cId="188143453" sldId="261"/>
            <ac:spMk id="32" creationId="{42285737-90EE-47DC-AC80-8AE156B11969}"/>
          </ac:spMkLst>
        </pc:spChg>
        <pc:grpChg chg="add">
          <ac:chgData name="Arzoo Jangra" userId="6e66882db058be4d" providerId="Windows Live" clId="Web-{0A9EE66D-E829-442D-8127-B7D6335784ED}" dt="2022-01-03T12:39:03.221" v="99"/>
          <ac:grpSpMkLst>
            <pc:docMk/>
            <pc:sldMk cId="188143453" sldId="261"/>
            <ac:grpSpMk id="33" creationId="{B57BDC17-F1B3-455F-BBF1-680AA1F25C06}"/>
          </ac:grpSpMkLst>
        </pc:grpChg>
        <pc:graphicFrameChg chg="mod modGraphic">
          <ac:chgData name="Arzoo Jangra" userId="6e66882db058be4d" providerId="Windows Live" clId="Web-{0A9EE66D-E829-442D-8127-B7D6335784ED}" dt="2022-01-03T12:39:03.221" v="99"/>
          <ac:graphicFrameMkLst>
            <pc:docMk/>
            <pc:sldMk cId="188143453" sldId="261"/>
            <ac:graphicFrameMk id="29" creationId="{241CEEAC-2753-4D42-9714-E9DF8D6A64AC}"/>
          </ac:graphicFrameMkLst>
        </pc:graphicFrameChg>
      </pc:sldChg>
      <pc:sldChg chg="addSp modSp mod setBg setClrOvrMap">
        <pc:chgData name="Arzoo Jangra" userId="6e66882db058be4d" providerId="Windows Live" clId="Web-{0A9EE66D-E829-442D-8127-B7D6335784ED}" dt="2022-01-03T13:16:35.754" v="316" actId="1076"/>
        <pc:sldMkLst>
          <pc:docMk/>
          <pc:sldMk cId="1809632911" sldId="263"/>
        </pc:sldMkLst>
        <pc:spChg chg="mod ord">
          <ac:chgData name="Arzoo Jangra" userId="6e66882db058be4d" providerId="Windows Live" clId="Web-{0A9EE66D-E829-442D-8127-B7D6335784ED}" dt="2022-01-03T13:16:35.754" v="316" actId="1076"/>
          <ac:spMkLst>
            <pc:docMk/>
            <pc:sldMk cId="1809632911" sldId="263"/>
            <ac:spMk id="2" creationId="{9D97A904-83CE-4861-A504-DEFA79EE9A3F}"/>
          </ac:spMkLst>
        </pc:spChg>
        <pc:spChg chg="mod">
          <ac:chgData name="Arzoo Jangra" userId="6e66882db058be4d" providerId="Windows Live" clId="Web-{0A9EE66D-E829-442D-8127-B7D6335784ED}" dt="2022-01-03T13:16:19.596" v="314" actId="20577"/>
          <ac:spMkLst>
            <pc:docMk/>
            <pc:sldMk cId="1809632911" sldId="263"/>
            <ac:spMk id="5" creationId="{C1666389-9CF8-4338-937B-833B211BE4CE}"/>
          </ac:spMkLst>
        </pc:spChg>
        <pc:spChg chg="add">
          <ac:chgData name="Arzoo Jangra" userId="6e66882db058be4d" providerId="Windows Live" clId="Web-{0A9EE66D-E829-442D-8127-B7D6335784ED}" dt="2022-01-03T13:11:22.674" v="309"/>
          <ac:spMkLst>
            <pc:docMk/>
            <pc:sldMk cId="1809632911" sldId="263"/>
            <ac:spMk id="7" creationId="{2FCD9B94-D70B-4446-85E5-ACD3904289CB}"/>
          </ac:spMkLst>
        </pc:spChg>
        <pc:picChg chg="mod">
          <ac:chgData name="Arzoo Jangra" userId="6e66882db058be4d" providerId="Windows Live" clId="Web-{0A9EE66D-E829-442D-8127-B7D6335784ED}" dt="2022-01-03T13:11:22.674" v="309"/>
          <ac:picMkLst>
            <pc:docMk/>
            <pc:sldMk cId="1809632911" sldId="263"/>
            <ac:picMk id="4" creationId="{A70BE14E-8C88-4548-948C-39DE21679599}"/>
          </ac:picMkLst>
        </pc:picChg>
      </pc:sldChg>
      <pc:sldChg chg="addSp modSp mod setBg setClrOvrMap">
        <pc:chgData name="Arzoo Jangra" userId="6e66882db058be4d" providerId="Windows Live" clId="Web-{0A9EE66D-E829-442D-8127-B7D6335784ED}" dt="2022-01-03T13:07:48.380" v="264" actId="20577"/>
        <pc:sldMkLst>
          <pc:docMk/>
          <pc:sldMk cId="2650100117" sldId="266"/>
        </pc:sldMkLst>
        <pc:spChg chg="mod">
          <ac:chgData name="Arzoo Jangra" userId="6e66882db058be4d" providerId="Windows Live" clId="Web-{0A9EE66D-E829-442D-8127-B7D6335784ED}" dt="2022-01-03T12:39:44.271" v="100"/>
          <ac:spMkLst>
            <pc:docMk/>
            <pc:sldMk cId="2650100117" sldId="266"/>
            <ac:spMk id="2" creationId="{5C566636-FFCD-419C-92E6-8A19D1329BD9}"/>
          </ac:spMkLst>
        </pc:spChg>
        <pc:spChg chg="mod">
          <ac:chgData name="Arzoo Jangra" userId="6e66882db058be4d" providerId="Windows Live" clId="Web-{0A9EE66D-E829-442D-8127-B7D6335784ED}" dt="2022-01-03T13:07:48.380" v="264" actId="20577"/>
          <ac:spMkLst>
            <pc:docMk/>
            <pc:sldMk cId="2650100117" sldId="266"/>
            <ac:spMk id="3" creationId="{320F52A8-C833-44C0-A1A7-C9B907D539C0}"/>
          </ac:spMkLst>
        </pc:spChg>
        <pc:spChg chg="add">
          <ac:chgData name="Arzoo Jangra" userId="6e66882db058be4d" providerId="Windows Live" clId="Web-{0A9EE66D-E829-442D-8127-B7D6335784ED}" dt="2022-01-03T12:39:44.271" v="100"/>
          <ac:spMkLst>
            <pc:docMk/>
            <pc:sldMk cId="2650100117" sldId="266"/>
            <ac:spMk id="8" creationId="{F659138C-74A1-445B-848C-3608AE871A9F}"/>
          </ac:spMkLst>
        </pc:spChg>
        <pc:spChg chg="add">
          <ac:chgData name="Arzoo Jangra" userId="6e66882db058be4d" providerId="Windows Live" clId="Web-{0A9EE66D-E829-442D-8127-B7D6335784ED}" dt="2022-01-03T12:39:44.271" v="100"/>
          <ac:spMkLst>
            <pc:docMk/>
            <pc:sldMk cId="2650100117" sldId="266"/>
            <ac:spMk id="18" creationId="{225F4217-4021-45A0-812B-398F9A7A93F9}"/>
          </ac:spMkLst>
        </pc:spChg>
        <pc:grpChg chg="add">
          <ac:chgData name="Arzoo Jangra" userId="6e66882db058be4d" providerId="Windows Live" clId="Web-{0A9EE66D-E829-442D-8127-B7D6335784ED}" dt="2022-01-03T12:39:44.271" v="100"/>
          <ac:grpSpMkLst>
            <pc:docMk/>
            <pc:sldMk cId="2650100117" sldId="266"/>
            <ac:grpSpMk id="10" creationId="{7DFD7409-66D7-4C9C-B528-E79EB64A4D31}"/>
          </ac:grpSpMkLst>
        </pc:grpChg>
        <pc:cxnChg chg="add">
          <ac:chgData name="Arzoo Jangra" userId="6e66882db058be4d" providerId="Windows Live" clId="Web-{0A9EE66D-E829-442D-8127-B7D6335784ED}" dt="2022-01-03T12:39:44.271" v="100"/>
          <ac:cxnSpMkLst>
            <pc:docMk/>
            <pc:sldMk cId="2650100117" sldId="266"/>
            <ac:cxnSpMk id="20" creationId="{486F4EBC-E415-40E4-A8BA-BA66F0B632CB}"/>
          </ac:cxnSpMkLst>
        </pc:cxnChg>
      </pc:sldChg>
      <pc:sldChg chg="addSp modSp mod setBg">
        <pc:chgData name="Arzoo Jangra" userId="6e66882db058be4d" providerId="Windows Live" clId="Web-{0A9EE66D-E829-442D-8127-B7D6335784ED}" dt="2022-01-03T13:07:51.693" v="265" actId="20577"/>
        <pc:sldMkLst>
          <pc:docMk/>
          <pc:sldMk cId="2492335555" sldId="267"/>
        </pc:sldMkLst>
        <pc:spChg chg="mod">
          <ac:chgData name="Arzoo Jangra" userId="6e66882db058be4d" providerId="Windows Live" clId="Web-{0A9EE66D-E829-442D-8127-B7D6335784ED}" dt="2022-01-03T12:39:57.162" v="101"/>
          <ac:spMkLst>
            <pc:docMk/>
            <pc:sldMk cId="2492335555" sldId="267"/>
            <ac:spMk id="2" creationId="{B31EA558-7442-403B-B7F4-00F797722CE0}"/>
          </ac:spMkLst>
        </pc:spChg>
        <pc:spChg chg="mod">
          <ac:chgData name="Arzoo Jangra" userId="6e66882db058be4d" providerId="Windows Live" clId="Web-{0A9EE66D-E829-442D-8127-B7D6335784ED}" dt="2022-01-03T13:07:51.693" v="265" actId="20577"/>
          <ac:spMkLst>
            <pc:docMk/>
            <pc:sldMk cId="2492335555" sldId="267"/>
            <ac:spMk id="3" creationId="{79E3F9D6-B17E-4FB9-8659-AB81BE9259F7}"/>
          </ac:spMkLst>
        </pc:spChg>
        <pc:spChg chg="add">
          <ac:chgData name="Arzoo Jangra" userId="6e66882db058be4d" providerId="Windows Live" clId="Web-{0A9EE66D-E829-442D-8127-B7D6335784ED}" dt="2022-01-03T12:39:57.162" v="101"/>
          <ac:spMkLst>
            <pc:docMk/>
            <pc:sldMk cId="2492335555" sldId="267"/>
            <ac:spMk id="8" creationId="{24DFAAE7-061D-4086-99EC-872CB305082A}"/>
          </ac:spMkLst>
        </pc:spChg>
        <pc:spChg chg="add">
          <ac:chgData name="Arzoo Jangra" userId="6e66882db058be4d" providerId="Windows Live" clId="Web-{0A9EE66D-E829-442D-8127-B7D6335784ED}" dt="2022-01-03T12:39:57.162" v="101"/>
          <ac:spMkLst>
            <pc:docMk/>
            <pc:sldMk cId="2492335555" sldId="267"/>
            <ac:spMk id="10" creationId="{E7570099-A243-48DD-9EAE-36F4AC095B94}"/>
          </ac:spMkLst>
        </pc:spChg>
        <pc:spChg chg="add">
          <ac:chgData name="Arzoo Jangra" userId="6e66882db058be4d" providerId="Windows Live" clId="Web-{0A9EE66D-E829-442D-8127-B7D6335784ED}" dt="2022-01-03T12:39:57.162" v="101"/>
          <ac:spMkLst>
            <pc:docMk/>
            <pc:sldMk cId="2492335555" sldId="267"/>
            <ac:spMk id="12" creationId="{45E4A74B-6514-424A-ADFA-C232FA6B9018}"/>
          </ac:spMkLst>
        </pc:spChg>
        <pc:spChg chg="add">
          <ac:chgData name="Arzoo Jangra" userId="6e66882db058be4d" providerId="Windows Live" clId="Web-{0A9EE66D-E829-442D-8127-B7D6335784ED}" dt="2022-01-03T12:39:57.162" v="101"/>
          <ac:spMkLst>
            <pc:docMk/>
            <pc:sldMk cId="2492335555" sldId="267"/>
            <ac:spMk id="14" creationId="{F61C5C86-C785-4B92-9F2D-133B8B8C24F5}"/>
          </ac:spMkLst>
        </pc:spChg>
        <pc:spChg chg="add">
          <ac:chgData name="Arzoo Jangra" userId="6e66882db058be4d" providerId="Windows Live" clId="Web-{0A9EE66D-E829-442D-8127-B7D6335784ED}" dt="2022-01-03T12:39:57.162" v="101"/>
          <ac:spMkLst>
            <pc:docMk/>
            <pc:sldMk cId="2492335555" sldId="267"/>
            <ac:spMk id="16" creationId="{954D0BF9-002C-4D3A-A222-C166094A5D1D}"/>
          </ac:spMkLst>
        </pc:spChg>
        <pc:spChg chg="add">
          <ac:chgData name="Arzoo Jangra" userId="6e66882db058be4d" providerId="Windows Live" clId="Web-{0A9EE66D-E829-442D-8127-B7D6335784ED}" dt="2022-01-03T12:39:57.162" v="101"/>
          <ac:spMkLst>
            <pc:docMk/>
            <pc:sldMk cId="2492335555" sldId="267"/>
            <ac:spMk id="18" creationId="{6080EB6E-D69F-43B1-91EC-75C303342580}"/>
          </ac:spMkLst>
        </pc:spChg>
        <pc:spChg chg="add">
          <ac:chgData name="Arzoo Jangra" userId="6e66882db058be4d" providerId="Windows Live" clId="Web-{0A9EE66D-E829-442D-8127-B7D6335784ED}" dt="2022-01-03T12:39:57.162" v="101"/>
          <ac:spMkLst>
            <pc:docMk/>
            <pc:sldMk cId="2492335555" sldId="267"/>
            <ac:spMk id="20" creationId="{21BA816A-EE68-4A96-BA05-73303B2F4FE7}"/>
          </ac:spMkLst>
        </pc:spChg>
        <pc:spChg chg="add">
          <ac:chgData name="Arzoo Jangra" userId="6e66882db058be4d" providerId="Windows Live" clId="Web-{0A9EE66D-E829-442D-8127-B7D6335784ED}" dt="2022-01-03T12:39:57.162" v="101"/>
          <ac:spMkLst>
            <pc:docMk/>
            <pc:sldMk cId="2492335555" sldId="267"/>
            <ac:spMk id="22" creationId="{22A94CDB-5D63-4C75-9CB6-6C18CDF372F0}"/>
          </ac:spMkLst>
        </pc:spChg>
      </pc:sldChg>
      <pc:sldChg chg="addSp delSp modSp mod setBg setClrOvrMap">
        <pc:chgData name="Arzoo Jangra" userId="6e66882db058be4d" providerId="Windows Live" clId="Web-{0A9EE66D-E829-442D-8127-B7D6335784ED}" dt="2022-01-03T12:23:41.040" v="15" actId="1076"/>
        <pc:sldMkLst>
          <pc:docMk/>
          <pc:sldMk cId="579528949" sldId="268"/>
        </pc:sldMkLst>
        <pc:spChg chg="mod ord">
          <ac:chgData name="Arzoo Jangra" userId="6e66882db058be4d" providerId="Windows Live" clId="Web-{0A9EE66D-E829-442D-8127-B7D6335784ED}" dt="2022-01-03T12:23:41.040" v="15" actId="1076"/>
          <ac:spMkLst>
            <pc:docMk/>
            <pc:sldMk cId="579528949" sldId="268"/>
            <ac:spMk id="2" creationId="{EFF017EC-01A7-4552-99F2-6FDBD791ABA4}"/>
          </ac:spMkLst>
        </pc:spChg>
        <pc:spChg chg="del">
          <ac:chgData name="Arzoo Jangra" userId="6e66882db058be4d" providerId="Windows Live" clId="Web-{0A9EE66D-E829-442D-8127-B7D6335784ED}" dt="2022-01-03T12:21:30.721" v="8"/>
          <ac:spMkLst>
            <pc:docMk/>
            <pc:sldMk cId="579528949" sldId="268"/>
            <ac:spMk id="6" creationId="{66D274D2-5A28-4BC2-80FC-042632DDC8E2}"/>
          </ac:spMkLst>
        </pc:spChg>
        <pc:spChg chg="add">
          <ac:chgData name="Arzoo Jangra" userId="6e66882db058be4d" providerId="Windows Live" clId="Web-{0A9EE66D-E829-442D-8127-B7D6335784ED}" dt="2022-01-03T12:23:07.210" v="12"/>
          <ac:spMkLst>
            <pc:docMk/>
            <pc:sldMk cId="579528949" sldId="268"/>
            <ac:spMk id="16" creationId="{F64080D6-34DE-4277-97CC-2FB3812846DA}"/>
          </ac:spMkLst>
        </pc:spChg>
        <pc:grpChg chg="add">
          <ac:chgData name="Arzoo Jangra" userId="6e66882db058be4d" providerId="Windows Live" clId="Web-{0A9EE66D-E829-442D-8127-B7D6335784ED}" dt="2022-01-03T12:23:07.210" v="12"/>
          <ac:grpSpMkLst>
            <pc:docMk/>
            <pc:sldMk cId="579528949" sldId="268"/>
            <ac:grpSpMk id="8" creationId="{08F94D66-27EC-4CB8-8226-D7F41C161863}"/>
          </ac:grpSpMkLst>
        </pc:grpChg>
        <pc:picChg chg="add mod">
          <ac:chgData name="Arzoo Jangra" userId="6e66882db058be4d" providerId="Windows Live" clId="Web-{0A9EE66D-E829-442D-8127-B7D6335784ED}" dt="2022-01-03T12:23:07.210" v="12"/>
          <ac:picMkLst>
            <pc:docMk/>
            <pc:sldMk cId="579528949" sldId="268"/>
            <ac:picMk id="3" creationId="{630C03D1-CE8C-4821-84BC-271E0ADD349F}"/>
          </ac:picMkLst>
        </pc:picChg>
      </pc:sldChg>
      <pc:sldChg chg="addSp delSp modSp new mod setBg setClrOvrMap">
        <pc:chgData name="Arzoo Jangra" userId="6e66882db058be4d" providerId="Windows Live" clId="Web-{0A9EE66D-E829-442D-8127-B7D6335784ED}" dt="2022-01-03T13:27:06.695" v="317" actId="20577"/>
        <pc:sldMkLst>
          <pc:docMk/>
          <pc:sldMk cId="2748736725" sldId="269"/>
        </pc:sldMkLst>
        <pc:spChg chg="del mod">
          <ac:chgData name="Arzoo Jangra" userId="6e66882db058be4d" providerId="Windows Live" clId="Web-{0A9EE66D-E829-442D-8127-B7D6335784ED}" dt="2022-01-03T12:26:49.442" v="24"/>
          <ac:spMkLst>
            <pc:docMk/>
            <pc:sldMk cId="2748736725" sldId="269"/>
            <ac:spMk id="2" creationId="{1FE8B89C-3328-41DA-B554-2914F5A52E30}"/>
          </ac:spMkLst>
        </pc:spChg>
        <pc:spChg chg="mod ord">
          <ac:chgData name="Arzoo Jangra" userId="6e66882db058be4d" providerId="Windows Live" clId="Web-{0A9EE66D-E829-442D-8127-B7D6335784ED}" dt="2022-01-03T13:27:06.695" v="317" actId="20577"/>
          <ac:spMkLst>
            <pc:docMk/>
            <pc:sldMk cId="2748736725" sldId="269"/>
            <ac:spMk id="3" creationId="{0D4391F3-9914-4DEB-9409-962E66449B2A}"/>
          </ac:spMkLst>
        </pc:spChg>
        <pc:spChg chg="add del">
          <ac:chgData name="Arzoo Jangra" userId="6e66882db058be4d" providerId="Windows Live" clId="Web-{0A9EE66D-E829-442D-8127-B7D6335784ED}" dt="2022-01-03T12:27:59.149" v="26"/>
          <ac:spMkLst>
            <pc:docMk/>
            <pc:sldMk cId="2748736725" sldId="269"/>
            <ac:spMk id="4" creationId="{01F3D99D-4B82-4DC8-9946-BFFCE32F73BD}"/>
          </ac:spMkLst>
        </pc:spChg>
        <pc:spChg chg="add del">
          <ac:chgData name="Arzoo Jangra" userId="6e66882db058be4d" providerId="Windows Live" clId="Web-{0A9EE66D-E829-442D-8127-B7D6335784ED}" dt="2022-01-03T12:28:18.228" v="31"/>
          <ac:spMkLst>
            <pc:docMk/>
            <pc:sldMk cId="2748736725" sldId="269"/>
            <ac:spMk id="7" creationId="{2FCD9B94-D70B-4446-85E5-ACD3904289CB}"/>
          </ac:spMkLst>
        </pc:spChg>
        <pc:spChg chg="add del">
          <ac:chgData name="Arzoo Jangra" userId="6e66882db058be4d" providerId="Windows Live" clId="Web-{0A9EE66D-E829-442D-8127-B7D6335784ED}" dt="2022-01-03T12:29:34.607" v="37"/>
          <ac:spMkLst>
            <pc:docMk/>
            <pc:sldMk cId="2748736725" sldId="269"/>
            <ac:spMk id="9" creationId="{2FCD9B94-D70B-4446-85E5-ACD3904289CB}"/>
          </ac:spMkLst>
        </pc:spChg>
        <pc:spChg chg="add del">
          <ac:chgData name="Arzoo Jangra" userId="6e66882db058be4d" providerId="Windows Live" clId="Web-{0A9EE66D-E829-442D-8127-B7D6335784ED}" dt="2022-01-03T12:28:14.978" v="29"/>
          <ac:spMkLst>
            <pc:docMk/>
            <pc:sldMk cId="2748736725" sldId="269"/>
            <ac:spMk id="10" creationId="{6CA4EC59-B8A3-489A-9FB4-AA0699200E65}"/>
          </ac:spMkLst>
        </pc:spChg>
        <pc:spChg chg="add del">
          <ac:chgData name="Arzoo Jangra" userId="6e66882db058be4d" providerId="Windows Live" clId="Web-{0A9EE66D-E829-442D-8127-B7D6335784ED}" dt="2022-01-03T12:29:34.607" v="37"/>
          <ac:spMkLst>
            <pc:docMk/>
            <pc:sldMk cId="2748736725" sldId="269"/>
            <ac:spMk id="11" creationId="{6AD30037-67ED-4367-9BE0-45787510BF13}"/>
          </ac:spMkLst>
        </pc:spChg>
        <pc:spChg chg="add del">
          <ac:chgData name="Arzoo Jangra" userId="6e66882db058be4d" providerId="Windows Live" clId="Web-{0A9EE66D-E829-442D-8127-B7D6335784ED}" dt="2022-01-03T12:28:14.978" v="29"/>
          <ac:spMkLst>
            <pc:docMk/>
            <pc:sldMk cId="2748736725" sldId="269"/>
            <ac:spMk id="12" creationId="{1143E968-E203-496D-A1AD-2EA10AB3E786}"/>
          </ac:spMkLst>
        </pc:spChg>
        <pc:spChg chg="add del">
          <ac:chgData name="Arzoo Jangra" userId="6e66882db058be4d" providerId="Windows Live" clId="Web-{0A9EE66D-E829-442D-8127-B7D6335784ED}" dt="2022-01-03T12:29:34.607" v="37"/>
          <ac:spMkLst>
            <pc:docMk/>
            <pc:sldMk cId="2748736725" sldId="269"/>
            <ac:spMk id="13" creationId="{AAAE29C6-F6DD-4D29-805A-6C214EA9C040}"/>
          </ac:spMkLst>
        </pc:spChg>
        <pc:spChg chg="add del">
          <ac:chgData name="Arzoo Jangra" userId="6e66882db058be4d" providerId="Windows Live" clId="Web-{0A9EE66D-E829-442D-8127-B7D6335784ED}" dt="2022-01-03T12:31:45.728" v="45"/>
          <ac:spMkLst>
            <pc:docMk/>
            <pc:sldMk cId="2748736725" sldId="269"/>
            <ac:spMk id="26" creationId="{6AD30037-67ED-4367-9BE0-45787510BF13}"/>
          </ac:spMkLst>
        </pc:spChg>
        <pc:spChg chg="add del">
          <ac:chgData name="Arzoo Jangra" userId="6e66882db058be4d" providerId="Windows Live" clId="Web-{0A9EE66D-E829-442D-8127-B7D6335784ED}" dt="2022-01-03T12:31:45.728" v="45"/>
          <ac:spMkLst>
            <pc:docMk/>
            <pc:sldMk cId="2748736725" sldId="269"/>
            <ac:spMk id="28" creationId="{AAAE29C6-F6DD-4D29-805A-6C214EA9C040}"/>
          </ac:spMkLst>
        </pc:spChg>
        <pc:spChg chg="add del">
          <ac:chgData name="Arzoo Jangra" userId="6e66882db058be4d" providerId="Windows Live" clId="Web-{0A9EE66D-E829-442D-8127-B7D6335784ED}" dt="2022-01-03T12:32:10.573" v="51"/>
          <ac:spMkLst>
            <pc:docMk/>
            <pc:sldMk cId="2748736725" sldId="269"/>
            <ac:spMk id="41" creationId="{2FCD9B94-D70B-4446-85E5-ACD3904289CB}"/>
          </ac:spMkLst>
        </pc:spChg>
        <pc:spChg chg="add">
          <ac:chgData name="Arzoo Jangra" userId="6e66882db058be4d" providerId="Windows Live" clId="Web-{0A9EE66D-E829-442D-8127-B7D6335784ED}" dt="2022-01-03T12:32:10.573" v="51"/>
          <ac:spMkLst>
            <pc:docMk/>
            <pc:sldMk cId="2748736725" sldId="269"/>
            <ac:spMk id="45" creationId="{2FCD9B94-D70B-4446-85E5-ACD3904289CB}"/>
          </ac:spMkLst>
        </pc:spChg>
        <pc:spChg chg="add del">
          <ac:chgData name="Arzoo Jangra" userId="6e66882db058be4d" providerId="Windows Live" clId="Web-{0A9EE66D-E829-442D-8127-B7D6335784ED}" dt="2022-01-03T12:32:10.573" v="50"/>
          <ac:spMkLst>
            <pc:docMk/>
            <pc:sldMk cId="2748736725" sldId="269"/>
            <ac:spMk id="48" creationId="{2FCD9B94-D70B-4446-85E5-ACD3904289CB}"/>
          </ac:spMkLst>
        </pc:spChg>
        <pc:grpChg chg="add del">
          <ac:chgData name="Arzoo Jangra" userId="6e66882db058be4d" providerId="Windows Live" clId="Web-{0A9EE66D-E829-442D-8127-B7D6335784ED}" dt="2022-01-03T12:28:14.978" v="29"/>
          <ac:grpSpMkLst>
            <pc:docMk/>
            <pc:sldMk cId="2748736725" sldId="269"/>
            <ac:grpSpMk id="14" creationId="{FBB3444A-472E-400E-81D0-7CCDEEECC9C3}"/>
          </ac:grpSpMkLst>
        </pc:grpChg>
        <pc:grpChg chg="add del">
          <ac:chgData name="Arzoo Jangra" userId="6e66882db058be4d" providerId="Windows Live" clId="Web-{0A9EE66D-E829-442D-8127-B7D6335784ED}" dt="2022-01-03T12:29:34.607" v="37"/>
          <ac:grpSpMkLst>
            <pc:docMk/>
            <pc:sldMk cId="2748736725" sldId="269"/>
            <ac:grpSpMk id="21" creationId="{50841A4E-5BC1-44B4-83CF-D524E8AEAD64}"/>
          </ac:grpSpMkLst>
        </pc:grpChg>
        <pc:grpChg chg="add del">
          <ac:chgData name="Arzoo Jangra" userId="6e66882db058be4d" providerId="Windows Live" clId="Web-{0A9EE66D-E829-442D-8127-B7D6335784ED}" dt="2022-01-03T12:31:45.728" v="45"/>
          <ac:grpSpMkLst>
            <pc:docMk/>
            <pc:sldMk cId="2748736725" sldId="269"/>
            <ac:grpSpMk id="30" creationId="{50841A4E-5BC1-44B4-83CF-D524E8AEAD64}"/>
          </ac:grpSpMkLst>
        </pc:grpChg>
        <pc:picChg chg="add mod">
          <ac:chgData name="Arzoo Jangra" userId="6e66882db058be4d" providerId="Windows Live" clId="Web-{0A9EE66D-E829-442D-8127-B7D6335784ED}" dt="2022-01-03T12:32:10.573" v="50"/>
          <ac:picMkLst>
            <pc:docMk/>
            <pc:sldMk cId="2748736725" sldId="269"/>
            <ac:picMk id="5" creationId="{7D8C6EC6-061A-4F07-8E6D-067892055701}"/>
          </ac:picMkLst>
        </pc:picChg>
        <pc:cxnChg chg="add del">
          <ac:chgData name="Arzoo Jangra" userId="6e66882db058be4d" providerId="Windows Live" clId="Web-{0A9EE66D-E829-442D-8127-B7D6335784ED}" dt="2022-01-03T12:28:18.228" v="31"/>
          <ac:cxnSpMkLst>
            <pc:docMk/>
            <pc:sldMk cId="2748736725" sldId="269"/>
            <ac:cxnSpMk id="8" creationId="{3378FF8B-3743-48E1-88E3-F4CADB3DECE5}"/>
          </ac:cxnSpMkLst>
        </pc:cxnChg>
        <pc:cxnChg chg="add del">
          <ac:chgData name="Arzoo Jangra" userId="6e66882db058be4d" providerId="Windows Live" clId="Web-{0A9EE66D-E829-442D-8127-B7D6335784ED}" dt="2022-01-03T12:32:10.573" v="51"/>
          <ac:cxnSpMkLst>
            <pc:docMk/>
            <pc:sldMk cId="2748736725" sldId="269"/>
            <ac:cxnSpMk id="43" creationId="{3378FF8B-3743-48E1-88E3-F4CADB3DECE5}"/>
          </ac:cxnSpMkLst>
        </pc:cxnChg>
        <pc:cxnChg chg="add">
          <ac:chgData name="Arzoo Jangra" userId="6e66882db058be4d" providerId="Windows Live" clId="Web-{0A9EE66D-E829-442D-8127-B7D6335784ED}" dt="2022-01-03T12:32:10.573" v="51"/>
          <ac:cxnSpMkLst>
            <pc:docMk/>
            <pc:sldMk cId="2748736725" sldId="269"/>
            <ac:cxnSpMk id="50" creationId="{3378FF8B-3743-48E1-88E3-F4CADB3DECE5}"/>
          </ac:cxnSpMkLst>
        </pc:cxnChg>
      </pc:sldChg>
      <pc:sldChg chg="addSp delSp modSp new mod setBg">
        <pc:chgData name="Arzoo Jangra" userId="6e66882db058be4d" providerId="Windows Live" clId="Web-{0A9EE66D-E829-442D-8127-B7D6335784ED}" dt="2022-01-03T13:07:35.958" v="262" actId="20577"/>
        <pc:sldMkLst>
          <pc:docMk/>
          <pc:sldMk cId="2270246184" sldId="270"/>
        </pc:sldMkLst>
        <pc:spChg chg="mod">
          <ac:chgData name="Arzoo Jangra" userId="6e66882db058be4d" providerId="Windows Live" clId="Web-{0A9EE66D-E829-442D-8127-B7D6335784ED}" dt="2022-01-03T12:46:01.995" v="158" actId="20577"/>
          <ac:spMkLst>
            <pc:docMk/>
            <pc:sldMk cId="2270246184" sldId="270"/>
            <ac:spMk id="2" creationId="{EE95490A-610B-421A-98AE-424F9E78DE22}"/>
          </ac:spMkLst>
        </pc:spChg>
        <pc:spChg chg="add del mod">
          <ac:chgData name="Arzoo Jangra" userId="6e66882db058be4d" providerId="Windows Live" clId="Web-{0A9EE66D-E829-442D-8127-B7D6335784ED}" dt="2022-01-03T13:07:35.958" v="262" actId="20577"/>
          <ac:spMkLst>
            <pc:docMk/>
            <pc:sldMk cId="2270246184" sldId="270"/>
            <ac:spMk id="3" creationId="{7945900F-4E66-49D9-BCC0-0460F3A35DCC}"/>
          </ac:spMkLst>
        </pc:spChg>
        <pc:spChg chg="add">
          <ac:chgData name="Arzoo Jangra" userId="6e66882db058be4d" providerId="Windows Live" clId="Web-{0A9EE66D-E829-442D-8127-B7D6335784ED}" dt="2022-01-03T12:45:30.853" v="153"/>
          <ac:spMkLst>
            <pc:docMk/>
            <pc:sldMk cId="2270246184" sldId="270"/>
            <ac:spMk id="8" creationId="{24C41CF4-4A13-4AA9-9300-CB7A2E37C861}"/>
          </ac:spMkLst>
        </pc:spChg>
        <pc:graphicFrameChg chg="add del">
          <ac:chgData name="Arzoo Jangra" userId="6e66882db058be4d" providerId="Windows Live" clId="Web-{0A9EE66D-E829-442D-8127-B7D6335784ED}" dt="2022-01-03T12:45:12.758" v="150"/>
          <ac:graphicFrameMkLst>
            <pc:docMk/>
            <pc:sldMk cId="2270246184" sldId="270"/>
            <ac:graphicFrameMk id="5" creationId="{A6D2F870-1D36-42EB-8369-355B128EA651}"/>
          </ac:graphicFrameMkLst>
        </pc:graphicFrameChg>
        <pc:graphicFrameChg chg="add del">
          <ac:chgData name="Arzoo Jangra" userId="6e66882db058be4d" providerId="Windows Live" clId="Web-{0A9EE66D-E829-442D-8127-B7D6335784ED}" dt="2022-01-03T12:45:30.853" v="152"/>
          <ac:graphicFrameMkLst>
            <pc:docMk/>
            <pc:sldMk cId="2270246184" sldId="270"/>
            <ac:graphicFrameMk id="6" creationId="{43D18D47-8CF6-47FD-9594-15CFC6BDB4EA}"/>
          </ac:graphicFrameMkLst>
        </pc:graphicFrameChg>
        <pc:cxnChg chg="add">
          <ac:chgData name="Arzoo Jangra" userId="6e66882db058be4d" providerId="Windows Live" clId="Web-{0A9EE66D-E829-442D-8127-B7D6335784ED}" dt="2022-01-03T12:45:30.853" v="153"/>
          <ac:cxnSpMkLst>
            <pc:docMk/>
            <pc:sldMk cId="2270246184" sldId="270"/>
            <ac:cxnSpMk id="10" creationId="{7A77B115-9FF3-46AE-AE08-826DEB9A6246}"/>
          </ac:cxnSpMkLst>
        </pc:cxnChg>
      </pc:sldChg>
      <pc:sldChg chg="addSp delSp modSp new mod setBg modClrScheme setClrOvrMap modShow chgLayout">
        <pc:chgData name="Arzoo Jangra" userId="6e66882db058be4d" providerId="Windows Live" clId="Web-{0A9EE66D-E829-442D-8127-B7D6335784ED}" dt="2022-01-03T13:02:58.255" v="215" actId="1076"/>
        <pc:sldMkLst>
          <pc:docMk/>
          <pc:sldMk cId="644324924" sldId="271"/>
        </pc:sldMkLst>
        <pc:spChg chg="mod ord">
          <ac:chgData name="Arzoo Jangra" userId="6e66882db058be4d" providerId="Windows Live" clId="Web-{0A9EE66D-E829-442D-8127-B7D6335784ED}" dt="2022-01-03T13:02:58.255" v="215" actId="1076"/>
          <ac:spMkLst>
            <pc:docMk/>
            <pc:sldMk cId="644324924" sldId="271"/>
            <ac:spMk id="2" creationId="{AF3599D2-D5AB-4852-9894-CFCD2BCB6F94}"/>
          </ac:spMkLst>
        </pc:spChg>
        <pc:spChg chg="del">
          <ac:chgData name="Arzoo Jangra" userId="6e66882db058be4d" providerId="Windows Live" clId="Web-{0A9EE66D-E829-442D-8127-B7D6335784ED}" dt="2022-01-03T12:48:54.864" v="180"/>
          <ac:spMkLst>
            <pc:docMk/>
            <pc:sldMk cId="644324924" sldId="271"/>
            <ac:spMk id="3" creationId="{3DDA0D5D-71D7-4BDB-A5B4-3881DB10C562}"/>
          </ac:spMkLst>
        </pc:spChg>
        <pc:spChg chg="add del">
          <ac:chgData name="Arzoo Jangra" userId="6e66882db058be4d" providerId="Windows Live" clId="Web-{0A9EE66D-E829-442D-8127-B7D6335784ED}" dt="2022-01-03T12:58:50.116" v="192"/>
          <ac:spMkLst>
            <pc:docMk/>
            <pc:sldMk cId="644324924" sldId="271"/>
            <ac:spMk id="18" creationId="{F64080D6-34DE-4277-97CC-2FB3812846DA}"/>
          </ac:spMkLst>
        </pc:spChg>
        <pc:grpChg chg="add">
          <ac:chgData name="Arzoo Jangra" userId="6e66882db058be4d" providerId="Windows Live" clId="Web-{0A9EE66D-E829-442D-8127-B7D6335784ED}" dt="2022-01-03T12:58:50.147" v="193"/>
          <ac:grpSpMkLst>
            <pc:docMk/>
            <pc:sldMk cId="644324924" sldId="271"/>
            <ac:grpSpMk id="7" creationId="{08F94D66-27EC-4CB8-8226-D7F41C161863}"/>
          </ac:grpSpMkLst>
        </pc:grpChg>
        <pc:grpChg chg="add">
          <ac:chgData name="Arzoo Jangra" userId="6e66882db058be4d" providerId="Windows Live" clId="Web-{0A9EE66D-E829-442D-8127-B7D6335784ED}" dt="2022-01-03T12:58:50.147" v="193"/>
          <ac:grpSpMkLst>
            <pc:docMk/>
            <pc:sldMk cId="644324924" sldId="271"/>
            <ac:grpSpMk id="8" creationId="{0A3EF779-83DD-4EB0-9F4C-7304381A2870}"/>
          </ac:grpSpMkLst>
        </pc:grpChg>
        <pc:grpChg chg="add del">
          <ac:chgData name="Arzoo Jangra" userId="6e66882db058be4d" providerId="Windows Live" clId="Web-{0A9EE66D-E829-442D-8127-B7D6335784ED}" dt="2022-01-03T12:58:50.116" v="192"/>
          <ac:grpSpMkLst>
            <pc:docMk/>
            <pc:sldMk cId="644324924" sldId="271"/>
            <ac:grpSpMk id="10" creationId="{08F94D66-27EC-4CB8-8226-D7F41C161863}"/>
          </ac:grpSpMkLst>
        </pc:grpChg>
        <pc:picChg chg="add del mod">
          <ac:chgData name="Arzoo Jangra" userId="6e66882db058be4d" providerId="Windows Live" clId="Web-{0A9EE66D-E829-442D-8127-B7D6335784ED}" dt="2022-01-03T12:55:16.057" v="189"/>
          <ac:picMkLst>
            <pc:docMk/>
            <pc:sldMk cId="644324924" sldId="271"/>
            <ac:picMk id="4" creationId="{8B01A086-2DEC-4FCC-83B5-C4B18F833033}"/>
          </ac:picMkLst>
        </pc:picChg>
        <pc:picChg chg="add mod">
          <ac:chgData name="Arzoo Jangra" userId="6e66882db058be4d" providerId="Windows Live" clId="Web-{0A9EE66D-E829-442D-8127-B7D6335784ED}" dt="2022-01-03T12:58:50.147" v="193"/>
          <ac:picMkLst>
            <pc:docMk/>
            <pc:sldMk cId="644324924" sldId="271"/>
            <ac:picMk id="5" creationId="{D81CFE3A-B564-4B46-8388-E7EDB9E63A88}"/>
          </ac:picMkLst>
        </pc:picChg>
      </pc:sldChg>
      <pc:sldChg chg="addSp delSp modSp new mod setBg modClrScheme setClrOvrMap chgLayout">
        <pc:chgData name="Arzoo Jangra" userId="6e66882db058be4d" providerId="Windows Live" clId="Web-{0A9EE66D-E829-442D-8127-B7D6335784ED}" dt="2022-01-03T13:06:52.908" v="256" actId="20577"/>
        <pc:sldMkLst>
          <pc:docMk/>
          <pc:sldMk cId="3069173075" sldId="272"/>
        </pc:sldMkLst>
        <pc:spChg chg="mod ord">
          <ac:chgData name="Arzoo Jangra" userId="6e66882db058be4d" providerId="Windows Live" clId="Web-{0A9EE66D-E829-442D-8127-B7D6335784ED}" dt="2022-01-03T13:06:52.908" v="256" actId="20577"/>
          <ac:spMkLst>
            <pc:docMk/>
            <pc:sldMk cId="3069173075" sldId="272"/>
            <ac:spMk id="2" creationId="{3163A3C6-F501-416D-BA0D-DEAE9EDE8FD8}"/>
          </ac:spMkLst>
        </pc:spChg>
        <pc:spChg chg="add del mod ord">
          <ac:chgData name="Arzoo Jangra" userId="6e66882db058be4d" providerId="Windows Live" clId="Web-{0A9EE66D-E829-442D-8127-B7D6335784ED}" dt="2022-01-03T13:00:12.777" v="201"/>
          <ac:spMkLst>
            <pc:docMk/>
            <pc:sldMk cId="3069173075" sldId="272"/>
            <ac:spMk id="3" creationId="{621F2B8A-FC0E-4249-8F70-43959C615CCD}"/>
          </ac:spMkLst>
        </pc:spChg>
        <pc:spChg chg="add mod ord">
          <ac:chgData name="Arzoo Jangra" userId="6e66882db058be4d" providerId="Windows Live" clId="Web-{0A9EE66D-E829-442D-8127-B7D6335784ED}" dt="2022-01-03T13:04:29.322" v="230" actId="20577"/>
          <ac:spMkLst>
            <pc:docMk/>
            <pc:sldMk cId="3069173075" sldId="272"/>
            <ac:spMk id="11" creationId="{341A51C4-2F06-4A83-959C-FEA61AAD600C}"/>
          </ac:spMkLst>
        </pc:spChg>
        <pc:spChg chg="add">
          <ac:chgData name="Arzoo Jangra" userId="6e66882db058be4d" providerId="Windows Live" clId="Web-{0A9EE66D-E829-442D-8127-B7D6335784ED}" dt="2022-01-03T13:03:24.819" v="216"/>
          <ac:spMkLst>
            <pc:docMk/>
            <pc:sldMk cId="3069173075" sldId="272"/>
            <ac:spMk id="16" creationId="{24C41CF4-4A13-4AA9-9300-CB7A2E37C861}"/>
          </ac:spMkLst>
        </pc:spChg>
        <pc:spChg chg="add del">
          <ac:chgData name="Arzoo Jangra" userId="6e66882db058be4d" providerId="Windows Live" clId="Web-{0A9EE66D-E829-442D-8127-B7D6335784ED}" dt="2022-01-03T13:04:05.759" v="223"/>
          <ac:spMkLst>
            <pc:docMk/>
            <pc:sldMk cId="3069173075" sldId="272"/>
            <ac:spMk id="20" creationId="{24C41CF4-4A13-4AA9-9300-CB7A2E37C861}"/>
          </ac:spMkLst>
        </pc:spChg>
        <pc:spChg chg="add">
          <ac:chgData name="Arzoo Jangra" userId="6e66882db058be4d" providerId="Windows Live" clId="Web-{0A9EE66D-E829-442D-8127-B7D6335784ED}" dt="2022-01-03T13:04:17.150" v="226"/>
          <ac:spMkLst>
            <pc:docMk/>
            <pc:sldMk cId="3069173075" sldId="272"/>
            <ac:spMk id="22" creationId="{24C41CF4-4A13-4AA9-9300-CB7A2E37C861}"/>
          </ac:spMkLst>
        </pc:spChg>
        <pc:spChg chg="add del">
          <ac:chgData name="Arzoo Jangra" userId="6e66882db058be4d" providerId="Windows Live" clId="Web-{0A9EE66D-E829-442D-8127-B7D6335784ED}" dt="2022-01-03T13:03:44.710" v="221"/>
          <ac:spMkLst>
            <pc:docMk/>
            <pc:sldMk cId="3069173075" sldId="272"/>
            <ac:spMk id="25" creationId="{F659138C-74A1-445B-848C-3608AE871A9F}"/>
          </ac:spMkLst>
        </pc:spChg>
        <pc:spChg chg="add del">
          <ac:chgData name="Arzoo Jangra" userId="6e66882db058be4d" providerId="Windows Live" clId="Web-{0A9EE66D-E829-442D-8127-B7D6335784ED}" dt="2022-01-03T13:03:44.710" v="221"/>
          <ac:spMkLst>
            <pc:docMk/>
            <pc:sldMk cId="3069173075" sldId="272"/>
            <ac:spMk id="26" creationId="{225F4217-4021-45A0-812B-398F9A7A93F9}"/>
          </ac:spMkLst>
        </pc:spChg>
        <pc:spChg chg="add del">
          <ac:chgData name="Arzoo Jangra" userId="6e66882db058be4d" providerId="Windows Live" clId="Web-{0A9EE66D-E829-442D-8127-B7D6335784ED}" dt="2022-01-03T13:04:17.134" v="225"/>
          <ac:spMkLst>
            <pc:docMk/>
            <pc:sldMk cId="3069173075" sldId="272"/>
            <ac:spMk id="29" creationId="{F659138C-74A1-445B-848C-3608AE871A9F}"/>
          </ac:spMkLst>
        </pc:spChg>
        <pc:spChg chg="add del">
          <ac:chgData name="Arzoo Jangra" userId="6e66882db058be4d" providerId="Windows Live" clId="Web-{0A9EE66D-E829-442D-8127-B7D6335784ED}" dt="2022-01-03T13:04:17.134" v="225"/>
          <ac:spMkLst>
            <pc:docMk/>
            <pc:sldMk cId="3069173075" sldId="272"/>
            <ac:spMk id="33" creationId="{225F4217-4021-45A0-812B-398F9A7A93F9}"/>
          </ac:spMkLst>
        </pc:spChg>
        <pc:grpChg chg="add del">
          <ac:chgData name="Arzoo Jangra" userId="6e66882db058be4d" providerId="Windows Live" clId="Web-{0A9EE66D-E829-442D-8127-B7D6335784ED}" dt="2022-01-03T13:03:44.710" v="221"/>
          <ac:grpSpMkLst>
            <pc:docMk/>
            <pc:sldMk cId="3069173075" sldId="272"/>
            <ac:grpSpMk id="27" creationId="{7DFD7409-66D7-4C9C-B528-E79EB64A4D31}"/>
          </ac:grpSpMkLst>
        </pc:grpChg>
        <pc:grpChg chg="add del">
          <ac:chgData name="Arzoo Jangra" userId="6e66882db058be4d" providerId="Windows Live" clId="Web-{0A9EE66D-E829-442D-8127-B7D6335784ED}" dt="2022-01-03T13:04:17.134" v="225"/>
          <ac:grpSpMkLst>
            <pc:docMk/>
            <pc:sldMk cId="3069173075" sldId="272"/>
            <ac:grpSpMk id="30" creationId="{7DFD7409-66D7-4C9C-B528-E79EB64A4D31}"/>
          </ac:grpSpMkLst>
        </pc:grpChg>
        <pc:graphicFrameChg chg="add del mod ord modGraphic">
          <ac:chgData name="Arzoo Jangra" userId="6e66882db058be4d" providerId="Windows Live" clId="Web-{0A9EE66D-E829-442D-8127-B7D6335784ED}" dt="2022-01-03T13:00:11.902" v="200"/>
          <ac:graphicFrameMkLst>
            <pc:docMk/>
            <pc:sldMk cId="3069173075" sldId="272"/>
            <ac:graphicFrameMk id="4" creationId="{53342492-789A-4542-8E33-2C3B4B49B882}"/>
          </ac:graphicFrameMkLst>
        </pc:graphicFrameChg>
        <pc:cxnChg chg="add">
          <ac:chgData name="Arzoo Jangra" userId="6e66882db058be4d" providerId="Windows Live" clId="Web-{0A9EE66D-E829-442D-8127-B7D6335784ED}" dt="2022-01-03T13:03:24.819" v="216"/>
          <ac:cxnSpMkLst>
            <pc:docMk/>
            <pc:sldMk cId="3069173075" sldId="272"/>
            <ac:cxnSpMk id="18" creationId="{7A77B115-9FF3-46AE-AE08-826DEB9A6246}"/>
          </ac:cxnSpMkLst>
        </pc:cxnChg>
        <pc:cxnChg chg="add del">
          <ac:chgData name="Arzoo Jangra" userId="6e66882db058be4d" providerId="Windows Live" clId="Web-{0A9EE66D-E829-442D-8127-B7D6335784ED}" dt="2022-01-03T13:04:05.759" v="223"/>
          <ac:cxnSpMkLst>
            <pc:docMk/>
            <pc:sldMk cId="3069173075" sldId="272"/>
            <ac:cxnSpMk id="21" creationId="{7A77B115-9FF3-46AE-AE08-826DEB9A6246}"/>
          </ac:cxnSpMkLst>
        </pc:cxnChg>
        <pc:cxnChg chg="add">
          <ac:chgData name="Arzoo Jangra" userId="6e66882db058be4d" providerId="Windows Live" clId="Web-{0A9EE66D-E829-442D-8127-B7D6335784ED}" dt="2022-01-03T13:04:17.150" v="226"/>
          <ac:cxnSpMkLst>
            <pc:docMk/>
            <pc:sldMk cId="3069173075" sldId="272"/>
            <ac:cxnSpMk id="23" creationId="{7A77B115-9FF3-46AE-AE08-826DEB9A6246}"/>
          </ac:cxnSpMkLst>
        </pc:cxnChg>
        <pc:cxnChg chg="add del">
          <ac:chgData name="Arzoo Jangra" userId="6e66882db058be4d" providerId="Windows Live" clId="Web-{0A9EE66D-E829-442D-8127-B7D6335784ED}" dt="2022-01-03T13:03:44.710" v="221"/>
          <ac:cxnSpMkLst>
            <pc:docMk/>
            <pc:sldMk cId="3069173075" sldId="272"/>
            <ac:cxnSpMk id="28" creationId="{486F4EBC-E415-40E4-A8BA-BA66F0B632CB}"/>
          </ac:cxnSpMkLst>
        </pc:cxnChg>
        <pc:cxnChg chg="add del">
          <ac:chgData name="Arzoo Jangra" userId="6e66882db058be4d" providerId="Windows Live" clId="Web-{0A9EE66D-E829-442D-8127-B7D6335784ED}" dt="2022-01-03T13:04:17.134" v="225"/>
          <ac:cxnSpMkLst>
            <pc:docMk/>
            <pc:sldMk cId="3069173075" sldId="272"/>
            <ac:cxnSpMk id="34" creationId="{486F4EBC-E415-40E4-A8BA-BA66F0B632CB}"/>
          </ac:cxnSpMkLst>
        </pc:cxnChg>
      </pc:sldChg>
      <pc:sldChg chg="addSp modSp new mod setBg">
        <pc:chgData name="Arzoo Jangra" userId="6e66882db058be4d" providerId="Windows Live" clId="Web-{0A9EE66D-E829-442D-8127-B7D6335784ED}" dt="2022-01-03T13:07:11.347" v="260" actId="20577"/>
        <pc:sldMkLst>
          <pc:docMk/>
          <pc:sldMk cId="3436732011" sldId="273"/>
        </pc:sldMkLst>
        <pc:spChg chg="mod">
          <ac:chgData name="Arzoo Jangra" userId="6e66882db058be4d" providerId="Windows Live" clId="Web-{0A9EE66D-E829-442D-8127-B7D6335784ED}" dt="2022-01-03T13:06:20.547" v="250" actId="14100"/>
          <ac:spMkLst>
            <pc:docMk/>
            <pc:sldMk cId="3436732011" sldId="273"/>
            <ac:spMk id="2" creationId="{97FA9D9A-7E13-4742-9397-714A1EF2B395}"/>
          </ac:spMkLst>
        </pc:spChg>
        <pc:spChg chg="mod">
          <ac:chgData name="Arzoo Jangra" userId="6e66882db058be4d" providerId="Windows Live" clId="Web-{0A9EE66D-E829-442D-8127-B7D6335784ED}" dt="2022-01-03T13:07:11.347" v="260" actId="20577"/>
          <ac:spMkLst>
            <pc:docMk/>
            <pc:sldMk cId="3436732011" sldId="273"/>
            <ac:spMk id="3" creationId="{180E4F0D-9BD9-4B49-AA96-CFCA522C3B01}"/>
          </ac:spMkLst>
        </pc:spChg>
        <pc:spChg chg="add">
          <ac:chgData name="Arzoo Jangra" userId="6e66882db058be4d" providerId="Windows Live" clId="Web-{0A9EE66D-E829-442D-8127-B7D6335784ED}" dt="2022-01-03T13:05:21.513" v="238"/>
          <ac:spMkLst>
            <pc:docMk/>
            <pc:sldMk cId="3436732011" sldId="273"/>
            <ac:spMk id="8" creationId="{24C41CF4-4A13-4AA9-9300-CB7A2E37C861}"/>
          </ac:spMkLst>
        </pc:spChg>
        <pc:cxnChg chg="add">
          <ac:chgData name="Arzoo Jangra" userId="6e66882db058be4d" providerId="Windows Live" clId="Web-{0A9EE66D-E829-442D-8127-B7D6335784ED}" dt="2022-01-03T13:05:21.513" v="238"/>
          <ac:cxnSpMkLst>
            <pc:docMk/>
            <pc:sldMk cId="3436732011" sldId="273"/>
            <ac:cxnSpMk id="10" creationId="{7A77B115-9FF3-46AE-AE08-826DEB9A6246}"/>
          </ac:cxnSpMkLst>
        </pc:cxnChg>
      </pc:sldChg>
      <pc:sldChg chg="addSp modSp new mod setBg">
        <pc:chgData name="Arzoo Jangra" userId="6e66882db058be4d" providerId="Windows Live" clId="Web-{0A9EE66D-E829-442D-8127-B7D6335784ED}" dt="2022-01-03T13:10:32.030" v="300" actId="20577"/>
        <pc:sldMkLst>
          <pc:docMk/>
          <pc:sldMk cId="3989742102" sldId="274"/>
        </pc:sldMkLst>
        <pc:spChg chg="mod">
          <ac:chgData name="Arzoo Jangra" userId="6e66882db058be4d" providerId="Windows Live" clId="Web-{0A9EE66D-E829-442D-8127-B7D6335784ED}" dt="2022-01-03T13:10:17.936" v="296" actId="14100"/>
          <ac:spMkLst>
            <pc:docMk/>
            <pc:sldMk cId="3989742102" sldId="274"/>
            <ac:spMk id="2" creationId="{554E24C0-1C56-4118-BB90-34135E63CB7D}"/>
          </ac:spMkLst>
        </pc:spChg>
        <pc:spChg chg="mod">
          <ac:chgData name="Arzoo Jangra" userId="6e66882db058be4d" providerId="Windows Live" clId="Web-{0A9EE66D-E829-442D-8127-B7D6335784ED}" dt="2022-01-03T13:10:32.030" v="300" actId="20577"/>
          <ac:spMkLst>
            <pc:docMk/>
            <pc:sldMk cId="3989742102" sldId="274"/>
            <ac:spMk id="3" creationId="{141FB14A-E94F-4305-AB43-AE68DEAD6F12}"/>
          </ac:spMkLst>
        </pc:spChg>
        <pc:spChg chg="add">
          <ac:chgData name="Arzoo Jangra" userId="6e66882db058be4d" providerId="Windows Live" clId="Web-{0A9EE66D-E829-442D-8127-B7D6335784ED}" dt="2022-01-03T13:09:09.541" v="279"/>
          <ac:spMkLst>
            <pc:docMk/>
            <pc:sldMk cId="3989742102" sldId="274"/>
            <ac:spMk id="8" creationId="{24C41CF4-4A13-4AA9-9300-CB7A2E37C861}"/>
          </ac:spMkLst>
        </pc:spChg>
        <pc:cxnChg chg="add">
          <ac:chgData name="Arzoo Jangra" userId="6e66882db058be4d" providerId="Windows Live" clId="Web-{0A9EE66D-E829-442D-8127-B7D6335784ED}" dt="2022-01-03T13:09:09.541" v="279"/>
          <ac:cxnSpMkLst>
            <pc:docMk/>
            <pc:sldMk cId="3989742102" sldId="274"/>
            <ac:cxnSpMk id="10" creationId="{7A77B115-9FF3-46AE-AE08-826DEB9A6246}"/>
          </ac:cxnSpMkLst>
        </pc:cxnChg>
      </pc:sldChg>
      <pc:sldChg chg="addSp modSp new mod setBg">
        <pc:chgData name="Arzoo Jangra" userId="6e66882db058be4d" providerId="Windows Live" clId="Web-{0A9EE66D-E829-442D-8127-B7D6335784ED}" dt="2022-01-03T13:09:57.137" v="292" actId="20577"/>
        <pc:sldMkLst>
          <pc:docMk/>
          <pc:sldMk cId="3494374013" sldId="275"/>
        </pc:sldMkLst>
        <pc:spChg chg="mod">
          <ac:chgData name="Arzoo Jangra" userId="6e66882db058be4d" providerId="Windows Live" clId="Web-{0A9EE66D-E829-442D-8127-B7D6335784ED}" dt="2022-01-03T13:09:41.887" v="287" actId="14100"/>
          <ac:spMkLst>
            <pc:docMk/>
            <pc:sldMk cId="3494374013" sldId="275"/>
            <ac:spMk id="2" creationId="{F217309A-865F-4A85-BC9E-153B4755060C}"/>
          </ac:spMkLst>
        </pc:spChg>
        <pc:spChg chg="mod">
          <ac:chgData name="Arzoo Jangra" userId="6e66882db058be4d" providerId="Windows Live" clId="Web-{0A9EE66D-E829-442D-8127-B7D6335784ED}" dt="2022-01-03T13:09:57.137" v="292" actId="20577"/>
          <ac:spMkLst>
            <pc:docMk/>
            <pc:sldMk cId="3494374013" sldId="275"/>
            <ac:spMk id="3" creationId="{55F286C9-2D88-4AD7-9332-8155846501BB}"/>
          </ac:spMkLst>
        </pc:spChg>
        <pc:spChg chg="add">
          <ac:chgData name="Arzoo Jangra" userId="6e66882db058be4d" providerId="Windows Live" clId="Web-{0A9EE66D-E829-442D-8127-B7D6335784ED}" dt="2022-01-03T13:09:17.807" v="280"/>
          <ac:spMkLst>
            <pc:docMk/>
            <pc:sldMk cId="3494374013" sldId="275"/>
            <ac:spMk id="8" creationId="{24C41CF4-4A13-4AA9-9300-CB7A2E37C861}"/>
          </ac:spMkLst>
        </pc:spChg>
        <pc:cxnChg chg="add">
          <ac:chgData name="Arzoo Jangra" userId="6e66882db058be4d" providerId="Windows Live" clId="Web-{0A9EE66D-E829-442D-8127-B7D6335784ED}" dt="2022-01-03T13:09:17.807" v="280"/>
          <ac:cxnSpMkLst>
            <pc:docMk/>
            <pc:sldMk cId="3494374013" sldId="275"/>
            <ac:cxnSpMk id="10" creationId="{7A77B115-9FF3-46AE-AE08-826DEB9A6246}"/>
          </ac:cxnSpMkLst>
        </pc:cxnChg>
      </pc:sldChg>
    </pc:docChg>
  </pc:docChgLst>
  <pc:docChgLst>
    <pc:chgData name="Arzoo Jangra" userId="6e66882db058be4d" providerId="Windows Live" clId="Web-{4772C7F0-87F5-4573-9042-F1480B294F28}"/>
    <pc:docChg chg="modSld">
      <pc:chgData name="Arzoo Jangra" userId="6e66882db058be4d" providerId="Windows Live" clId="Web-{4772C7F0-87F5-4573-9042-F1480B294F28}" dt="2022-02-12T11:30:56.308" v="40" actId="20577"/>
      <pc:docMkLst>
        <pc:docMk/>
      </pc:docMkLst>
      <pc:sldChg chg="modSp">
        <pc:chgData name="Arzoo Jangra" userId="6e66882db058be4d" providerId="Windows Live" clId="Web-{4772C7F0-87F5-4573-9042-F1480B294F28}" dt="2022-02-12T11:26:53.083" v="18" actId="20577"/>
        <pc:sldMkLst>
          <pc:docMk/>
          <pc:sldMk cId="78647719" sldId="307"/>
        </pc:sldMkLst>
        <pc:spChg chg="mod">
          <ac:chgData name="Arzoo Jangra" userId="6e66882db058be4d" providerId="Windows Live" clId="Web-{4772C7F0-87F5-4573-9042-F1480B294F28}" dt="2022-02-12T11:25:42.815" v="7" actId="20577"/>
          <ac:spMkLst>
            <pc:docMk/>
            <pc:sldMk cId="78647719" sldId="307"/>
            <ac:spMk id="2" creationId="{FD4F8470-E81E-4498-9E53-12869D534478}"/>
          </ac:spMkLst>
        </pc:spChg>
        <pc:spChg chg="mod">
          <ac:chgData name="Arzoo Jangra" userId="6e66882db058be4d" providerId="Windows Live" clId="Web-{4772C7F0-87F5-4573-9042-F1480B294F28}" dt="2022-02-12T11:26:53.083" v="18" actId="20577"/>
          <ac:spMkLst>
            <pc:docMk/>
            <pc:sldMk cId="78647719" sldId="307"/>
            <ac:spMk id="3" creationId="{780799DD-7F76-4148-B3A1-7E6BB060CF6C}"/>
          </ac:spMkLst>
        </pc:spChg>
      </pc:sldChg>
      <pc:sldChg chg="modSp">
        <pc:chgData name="Arzoo Jangra" userId="6e66882db058be4d" providerId="Windows Live" clId="Web-{4772C7F0-87F5-4573-9042-F1480B294F28}" dt="2022-02-12T11:30:56.308" v="40" actId="20577"/>
        <pc:sldMkLst>
          <pc:docMk/>
          <pc:sldMk cId="569414468" sldId="318"/>
        </pc:sldMkLst>
        <pc:spChg chg="mod">
          <ac:chgData name="Arzoo Jangra" userId="6e66882db058be4d" providerId="Windows Live" clId="Web-{4772C7F0-87F5-4573-9042-F1480B294F28}" dt="2022-02-12T11:30:45.776" v="39" actId="14100"/>
          <ac:spMkLst>
            <pc:docMk/>
            <pc:sldMk cId="569414468" sldId="318"/>
            <ac:spMk id="2" creationId="{3B61C1A5-B0C6-4871-A470-25C6EAE4E5D5}"/>
          </ac:spMkLst>
        </pc:spChg>
        <pc:spChg chg="mod">
          <ac:chgData name="Arzoo Jangra" userId="6e66882db058be4d" providerId="Windows Live" clId="Web-{4772C7F0-87F5-4573-9042-F1480B294F28}" dt="2022-02-12T11:30:56.308" v="40" actId="20577"/>
          <ac:spMkLst>
            <pc:docMk/>
            <pc:sldMk cId="569414468" sldId="318"/>
            <ac:spMk id="3" creationId="{35AEAF80-D662-4D5B-B593-346FF850302D}"/>
          </ac:spMkLst>
        </pc:spChg>
      </pc:sldChg>
    </pc:docChg>
  </pc:docChgLst>
  <pc:docChgLst>
    <pc:chgData name="Guest User" providerId="Windows Live" clId="Web-{0F9594CA-CAD5-452F-ABB4-C0B40EE50156}"/>
    <pc:docChg chg="addSld delSld modSld">
      <pc:chgData name="Guest User" userId="" providerId="Windows Live" clId="Web-{0F9594CA-CAD5-452F-ABB4-C0B40EE50156}" dt="2022-01-04T13:48:45.096" v="1094"/>
      <pc:docMkLst>
        <pc:docMk/>
      </pc:docMkLst>
      <pc:sldChg chg="modSp">
        <pc:chgData name="Guest User" userId="" providerId="Windows Live" clId="Web-{0F9594CA-CAD5-452F-ABB4-C0B40EE50156}" dt="2022-01-04T11:40:43.359" v="5" actId="20577"/>
        <pc:sldMkLst>
          <pc:docMk/>
          <pc:sldMk cId="188143453" sldId="261"/>
        </pc:sldMkLst>
        <pc:graphicFrameChg chg="modGraphic">
          <ac:chgData name="Guest User" userId="" providerId="Windows Live" clId="Web-{0F9594CA-CAD5-452F-ABB4-C0B40EE50156}" dt="2022-01-04T11:40:43.359" v="5" actId="20577"/>
          <ac:graphicFrameMkLst>
            <pc:docMk/>
            <pc:sldMk cId="188143453" sldId="261"/>
            <ac:graphicFrameMk id="29" creationId="{241CEEAC-2753-4D42-9714-E9DF8D6A64AC}"/>
          </ac:graphicFrameMkLst>
        </pc:graphicFrameChg>
      </pc:sldChg>
      <pc:sldChg chg="new del">
        <pc:chgData name="Guest User" userId="" providerId="Windows Live" clId="Web-{0F9594CA-CAD5-452F-ABB4-C0B40EE50156}" dt="2022-01-04T11:36:09.275" v="1"/>
        <pc:sldMkLst>
          <pc:docMk/>
          <pc:sldMk cId="1437613377" sldId="276"/>
        </pc:sldMkLst>
      </pc:sldChg>
      <pc:sldChg chg="addSp delSp modSp new mod setBg">
        <pc:chgData name="Guest User" userId="" providerId="Windows Live" clId="Web-{0F9594CA-CAD5-452F-ABB4-C0B40EE50156}" dt="2022-01-04T13:36:22.700" v="553" actId="20577"/>
        <pc:sldMkLst>
          <pc:docMk/>
          <pc:sldMk cId="2767153840" sldId="276"/>
        </pc:sldMkLst>
        <pc:spChg chg="mod">
          <ac:chgData name="Guest User" userId="" providerId="Windows Live" clId="Web-{0F9594CA-CAD5-452F-ABB4-C0B40EE50156}" dt="2022-01-04T13:21:58.539" v="205" actId="1076"/>
          <ac:spMkLst>
            <pc:docMk/>
            <pc:sldMk cId="2767153840" sldId="276"/>
            <ac:spMk id="2" creationId="{82EC7AD1-EEC7-414B-B11C-4A486B6470CD}"/>
          </ac:spMkLst>
        </pc:spChg>
        <pc:spChg chg="mod">
          <ac:chgData name="Guest User" userId="" providerId="Windows Live" clId="Web-{0F9594CA-CAD5-452F-ABB4-C0B40EE50156}" dt="2022-01-04T13:36:22.700" v="553" actId="20577"/>
          <ac:spMkLst>
            <pc:docMk/>
            <pc:sldMk cId="2767153840" sldId="276"/>
            <ac:spMk id="3" creationId="{53D06E82-8E61-4D0F-B072-6286A1C573D1}"/>
          </ac:spMkLst>
        </pc:spChg>
        <pc:spChg chg="add del">
          <ac:chgData name="Guest User" userId="" providerId="Windows Live" clId="Web-{0F9594CA-CAD5-452F-ABB4-C0B40EE50156}" dt="2022-01-04T11:45:55.509" v="12"/>
          <ac:spMkLst>
            <pc:docMk/>
            <pc:sldMk cId="2767153840" sldId="276"/>
            <ac:spMk id="4" creationId="{BE6726A7-9465-4D92-88A6-776BC8981D73}"/>
          </ac:spMkLst>
        </pc:spChg>
        <pc:spChg chg="add">
          <ac:chgData name="Guest User" userId="" providerId="Windows Live" clId="Web-{0F9594CA-CAD5-452F-ABB4-C0B40EE50156}" dt="2022-01-04T13:21:26.773" v="198"/>
          <ac:spMkLst>
            <pc:docMk/>
            <pc:sldMk cId="2767153840" sldId="276"/>
            <ac:spMk id="8" creationId="{DE47280D-9DF4-4EC0-870E-F5799F7AD3CE}"/>
          </ac:spMkLst>
        </pc:spChg>
        <pc:spChg chg="add">
          <ac:chgData name="Guest User" userId="" providerId="Windows Live" clId="Web-{0F9594CA-CAD5-452F-ABB4-C0B40EE50156}" dt="2022-01-04T13:21:26.773" v="198"/>
          <ac:spMkLst>
            <pc:docMk/>
            <pc:sldMk cId="2767153840" sldId="276"/>
            <ac:spMk id="10" creationId="{7ED3A13C-2CCC-4715-A54F-87795E0CED50}"/>
          </ac:spMkLst>
        </pc:spChg>
        <pc:grpChg chg="add">
          <ac:chgData name="Guest User" userId="" providerId="Windows Live" clId="Web-{0F9594CA-CAD5-452F-ABB4-C0B40EE50156}" dt="2022-01-04T13:21:26.773" v="198"/>
          <ac:grpSpMkLst>
            <pc:docMk/>
            <pc:sldMk cId="2767153840" sldId="276"/>
            <ac:grpSpMk id="12" creationId="{FB6C0892-83F6-4C98-B806-06627C732547}"/>
          </ac:grpSpMkLst>
        </pc:grpChg>
      </pc:sldChg>
      <pc:sldChg chg="addSp delSp modSp new mod modClrScheme chgLayout">
        <pc:chgData name="Guest User" userId="" providerId="Windows Live" clId="Web-{0F9594CA-CAD5-452F-ABB4-C0B40EE50156}" dt="2022-01-04T13:48:32.283" v="1093"/>
        <pc:sldMkLst>
          <pc:docMk/>
          <pc:sldMk cId="1717578510" sldId="277"/>
        </pc:sldMkLst>
        <pc:spChg chg="mod ord">
          <ac:chgData name="Guest User" userId="" providerId="Windows Live" clId="Web-{0F9594CA-CAD5-452F-ABB4-C0B40EE50156}" dt="2022-01-04T13:31:33.490" v="367" actId="1076"/>
          <ac:spMkLst>
            <pc:docMk/>
            <pc:sldMk cId="1717578510" sldId="277"/>
            <ac:spMk id="2" creationId="{05719EC0-A7E5-46D8-A77D-8EF00AB4B18D}"/>
          </ac:spMkLst>
        </pc:spChg>
        <pc:spChg chg="mod ord">
          <ac:chgData name="Guest User" userId="" providerId="Windows Live" clId="Web-{0F9594CA-CAD5-452F-ABB4-C0B40EE50156}" dt="2022-01-04T13:39:09.110" v="652" actId="14100"/>
          <ac:spMkLst>
            <pc:docMk/>
            <pc:sldMk cId="1717578510" sldId="277"/>
            <ac:spMk id="3" creationId="{006BAA10-4F41-49AE-944C-4210920D32EC}"/>
          </ac:spMkLst>
        </pc:spChg>
        <pc:spChg chg="add mod ord">
          <ac:chgData name="Guest User" userId="" providerId="Windows Live" clId="Web-{0F9594CA-CAD5-452F-ABB4-C0B40EE50156}" dt="2022-01-04T13:32:18.429" v="377" actId="20577"/>
          <ac:spMkLst>
            <pc:docMk/>
            <pc:sldMk cId="1717578510" sldId="277"/>
            <ac:spMk id="4" creationId="{3991203A-F19D-486A-B457-2D2400A29768}"/>
          </ac:spMkLst>
        </pc:spChg>
        <pc:spChg chg="add mod ord">
          <ac:chgData name="Guest User" userId="" providerId="Windows Live" clId="Web-{0F9594CA-CAD5-452F-ABB4-C0B40EE50156}" dt="2022-01-04T13:31:55.131" v="369" actId="1076"/>
          <ac:spMkLst>
            <pc:docMk/>
            <pc:sldMk cId="1717578510" sldId="277"/>
            <ac:spMk id="5" creationId="{E5F84EB8-C8E6-4105-B8B2-89CE4B221896}"/>
          </ac:spMkLst>
        </pc:spChg>
        <pc:spChg chg="add del mod ord">
          <ac:chgData name="Guest User" userId="" providerId="Windows Live" clId="Web-{0F9594CA-CAD5-452F-ABB4-C0B40EE50156}" dt="2022-01-04T13:32:55.664" v="380"/>
          <ac:spMkLst>
            <pc:docMk/>
            <pc:sldMk cId="1717578510" sldId="277"/>
            <ac:spMk id="6" creationId="{4931983F-96B9-4CD2-B5C2-CADF29DBF505}"/>
          </ac:spMkLst>
        </pc:spChg>
        <pc:graphicFrameChg chg="add del mod ord modGraphic">
          <ac:chgData name="Guest User" userId="" providerId="Windows Live" clId="Web-{0F9594CA-CAD5-452F-ABB4-C0B40EE50156}" dt="2022-01-04T13:32:49.101" v="379"/>
          <ac:graphicFrameMkLst>
            <pc:docMk/>
            <pc:sldMk cId="1717578510" sldId="277"/>
            <ac:graphicFrameMk id="7" creationId="{CDF26360-4D03-4288-8185-C14D34E353F2}"/>
          </ac:graphicFrameMkLst>
        </pc:graphicFrameChg>
        <pc:graphicFrameChg chg="add mod ord modGraphic">
          <ac:chgData name="Guest User" userId="" providerId="Windows Live" clId="Web-{0F9594CA-CAD5-452F-ABB4-C0B40EE50156}" dt="2022-01-04T13:48:32.283" v="1093"/>
          <ac:graphicFrameMkLst>
            <pc:docMk/>
            <pc:sldMk cId="1717578510" sldId="277"/>
            <ac:graphicFrameMk id="8" creationId="{58EBE98A-F763-4E4F-9E1A-699DCEF5B8A9}"/>
          </ac:graphicFrameMkLst>
        </pc:graphicFrameChg>
      </pc:sldChg>
      <pc:sldChg chg="new">
        <pc:chgData name="Guest User" userId="" providerId="Windows Live" clId="Web-{0F9594CA-CAD5-452F-ABB4-C0B40EE50156}" dt="2022-01-04T13:48:45.096" v="1094"/>
        <pc:sldMkLst>
          <pc:docMk/>
          <pc:sldMk cId="2879889147" sldId="278"/>
        </pc:sldMkLst>
      </pc:sldChg>
    </pc:docChg>
  </pc:docChgLst>
  <pc:docChgLst>
    <pc:chgData name="Guest User" providerId="Windows Live" clId="Web-{20B13791-E766-4C4E-BFE3-E79ED1217D07}"/>
    <pc:docChg chg="modSld sldOrd">
      <pc:chgData name="Guest User" userId="" providerId="Windows Live" clId="Web-{20B13791-E766-4C4E-BFE3-E79ED1217D07}" dt="2022-01-09T11:59:08.988" v="41" actId="1076"/>
      <pc:docMkLst>
        <pc:docMk/>
      </pc:docMkLst>
      <pc:sldChg chg="addSp delSp modSp mod setBg">
        <pc:chgData name="Guest User" userId="" providerId="Windows Live" clId="Web-{20B13791-E766-4C4E-BFE3-E79ED1217D07}" dt="2022-01-09T11:44:06.140" v="25" actId="1076"/>
        <pc:sldMkLst>
          <pc:docMk/>
          <pc:sldMk cId="2300919372" sldId="256"/>
        </pc:sldMkLst>
        <pc:spChg chg="mod">
          <ac:chgData name="Guest User" userId="" providerId="Windows Live" clId="Web-{20B13791-E766-4C4E-BFE3-E79ED1217D07}" dt="2022-01-09T11:43:53.421" v="24" actId="20577"/>
          <ac:spMkLst>
            <pc:docMk/>
            <pc:sldMk cId="2300919372" sldId="256"/>
            <ac:spMk id="2" creationId="{F74BCECE-F34B-45B8-88E6-E4CBC61207E9}"/>
          </ac:spMkLst>
        </pc:spChg>
        <pc:spChg chg="mod">
          <ac:chgData name="Guest User" userId="" providerId="Windows Live" clId="Web-{20B13791-E766-4C4E-BFE3-E79ED1217D07}" dt="2022-01-09T11:44:06.140" v="25" actId="1076"/>
          <ac:spMkLst>
            <pc:docMk/>
            <pc:sldMk cId="2300919372" sldId="256"/>
            <ac:spMk id="3" creationId="{BBA87B92-4BFF-4F79-B56C-6656262CBBEA}"/>
          </ac:spMkLst>
        </pc:spChg>
        <pc:spChg chg="del">
          <ac:chgData name="Guest User" userId="" providerId="Windows Live" clId="Web-{20B13791-E766-4C4E-BFE3-E79ED1217D07}" dt="2022-01-09T11:41:24.887" v="1"/>
          <ac:spMkLst>
            <pc:docMk/>
            <pc:sldMk cId="2300919372" sldId="256"/>
            <ac:spMk id="11" creationId="{F64080D6-34DE-4277-97CC-2FB3812846DA}"/>
          </ac:spMkLst>
        </pc:spChg>
        <pc:spChg chg="add">
          <ac:chgData name="Guest User" userId="" providerId="Windows Live" clId="Web-{20B13791-E766-4C4E-BFE3-E79ED1217D07}" dt="2022-01-09T11:41:24.887" v="1"/>
          <ac:spMkLst>
            <pc:docMk/>
            <pc:sldMk cId="2300919372" sldId="256"/>
            <ac:spMk id="24" creationId="{99CAC3B1-4879-424D-8F15-206277196159}"/>
          </ac:spMkLst>
        </pc:spChg>
        <pc:grpChg chg="add">
          <ac:chgData name="Guest User" userId="" providerId="Windows Live" clId="Web-{20B13791-E766-4C4E-BFE3-E79ED1217D07}" dt="2022-01-09T11:41:24.887" v="1"/>
          <ac:grpSpMkLst>
            <pc:docMk/>
            <pc:sldMk cId="2300919372" sldId="256"/>
            <ac:grpSpMk id="13" creationId="{3F1527C3-06F4-4F4D-B364-8E97266450C5}"/>
          </ac:grpSpMkLst>
        </pc:grpChg>
        <pc:grpChg chg="add">
          <ac:chgData name="Guest User" userId="" providerId="Windows Live" clId="Web-{20B13791-E766-4C4E-BFE3-E79ED1217D07}" dt="2022-01-09T11:41:24.887" v="1"/>
          <ac:grpSpMkLst>
            <pc:docMk/>
            <pc:sldMk cId="2300919372" sldId="256"/>
            <ac:grpSpMk id="37" creationId="{4B8492CB-DFBA-4A82-9778-F21493DA36C1}"/>
          </ac:grpSpMkLst>
        </pc:grpChg>
        <pc:picChg chg="del">
          <ac:chgData name="Guest User" userId="" providerId="Windows Live" clId="Web-{20B13791-E766-4C4E-BFE3-E79ED1217D07}" dt="2022-01-09T11:40:55.652" v="0"/>
          <ac:picMkLst>
            <pc:docMk/>
            <pc:sldMk cId="2300919372" sldId="256"/>
            <ac:picMk id="4" creationId="{E6CBF38D-CF6E-41F1-A8E5-1D528C55F1AB}"/>
          </ac:picMkLst>
        </pc:picChg>
      </pc:sldChg>
      <pc:sldChg chg="ord">
        <pc:chgData name="Guest User" userId="" providerId="Windows Live" clId="Web-{20B13791-E766-4C4E-BFE3-E79ED1217D07}" dt="2022-01-09T11:47:07.675" v="27"/>
        <pc:sldMkLst>
          <pc:docMk/>
          <pc:sldMk cId="2778694098" sldId="258"/>
        </pc:sldMkLst>
      </pc:sldChg>
      <pc:sldChg chg="addSp delSp modSp mod setBg setClrOvrMap">
        <pc:chgData name="Guest User" userId="" providerId="Windows Live" clId="Web-{20B13791-E766-4C4E-BFE3-E79ED1217D07}" dt="2022-01-09T11:50:05.647" v="36" actId="1076"/>
        <pc:sldMkLst>
          <pc:docMk/>
          <pc:sldMk cId="3656384894" sldId="262"/>
        </pc:sldMkLst>
        <pc:spChg chg="mod">
          <ac:chgData name="Guest User" userId="" providerId="Windows Live" clId="Web-{20B13791-E766-4C4E-BFE3-E79ED1217D07}" dt="2022-01-09T11:49:17.021" v="32"/>
          <ac:spMkLst>
            <pc:docMk/>
            <pc:sldMk cId="3656384894" sldId="262"/>
            <ac:spMk id="2" creationId="{44C53C3D-4329-445D-B187-AD83BDB7B4BC}"/>
          </ac:spMkLst>
        </pc:spChg>
        <pc:spChg chg="mod">
          <ac:chgData name="Guest User" userId="" providerId="Windows Live" clId="Web-{20B13791-E766-4C4E-BFE3-E79ED1217D07}" dt="2022-01-09T11:50:05.647" v="36" actId="1076"/>
          <ac:spMkLst>
            <pc:docMk/>
            <pc:sldMk cId="3656384894" sldId="262"/>
            <ac:spMk id="3" creationId="{7A78E57F-C17F-4A9F-A651-5E5F6D0C11B9}"/>
          </ac:spMkLst>
        </pc:spChg>
        <pc:spChg chg="add del">
          <ac:chgData name="Guest User" userId="" providerId="Windows Live" clId="Web-{20B13791-E766-4C4E-BFE3-E79ED1217D07}" dt="2022-01-09T11:49:17.021" v="32"/>
          <ac:spMkLst>
            <pc:docMk/>
            <pc:sldMk cId="3656384894" sldId="262"/>
            <ac:spMk id="32" creationId="{E5A92FE9-DB05-4D0D-AF5A-BE8664B9FFB4}"/>
          </ac:spMkLst>
        </pc:spChg>
        <pc:spChg chg="add">
          <ac:chgData name="Guest User" userId="" providerId="Windows Live" clId="Web-{20B13791-E766-4C4E-BFE3-E79ED1217D07}" dt="2022-01-09T11:49:17.021" v="32"/>
          <ac:spMkLst>
            <pc:docMk/>
            <pc:sldMk cId="3656384894" sldId="262"/>
            <ac:spMk id="44" creationId="{15655827-B42D-4180-88D3-D83F25E4BD1C}"/>
          </ac:spMkLst>
        </pc:spChg>
        <pc:spChg chg="add">
          <ac:chgData name="Guest User" userId="" providerId="Windows Live" clId="Web-{20B13791-E766-4C4E-BFE3-E79ED1217D07}" dt="2022-01-09T11:49:17.021" v="32"/>
          <ac:spMkLst>
            <pc:docMk/>
            <pc:sldMk cId="3656384894" sldId="262"/>
            <ac:spMk id="46" creationId="{24ACCB06-563C-4ADE-B4D6-1FE9F723C7D9}"/>
          </ac:spMkLst>
        </pc:spChg>
        <pc:spChg chg="add">
          <ac:chgData name="Guest User" userId="" providerId="Windows Live" clId="Web-{20B13791-E766-4C4E-BFE3-E79ED1217D07}" dt="2022-01-09T11:49:17.021" v="32"/>
          <ac:spMkLst>
            <pc:docMk/>
            <pc:sldMk cId="3656384894" sldId="262"/>
            <ac:spMk id="48" creationId="{40761ECD-D92B-46AE-82CA-640023D282F9}"/>
          </ac:spMkLst>
        </pc:spChg>
        <pc:spChg chg="add">
          <ac:chgData name="Guest User" userId="" providerId="Windows Live" clId="Web-{20B13791-E766-4C4E-BFE3-E79ED1217D07}" dt="2022-01-09T11:49:17.021" v="32"/>
          <ac:spMkLst>
            <pc:docMk/>
            <pc:sldMk cId="3656384894" sldId="262"/>
            <ac:spMk id="50" creationId="{9A928607-C55C-40FD-B2DF-6CD6A7226A71}"/>
          </ac:spMkLst>
        </pc:spChg>
        <pc:spChg chg="add">
          <ac:chgData name="Guest User" userId="" providerId="Windows Live" clId="Web-{20B13791-E766-4C4E-BFE3-E79ED1217D07}" dt="2022-01-09T11:49:17.021" v="32"/>
          <ac:spMkLst>
            <pc:docMk/>
            <pc:sldMk cId="3656384894" sldId="262"/>
            <ac:spMk id="52" creationId="{400A20C1-29A4-43E0-AB15-7931F76F8C2D}"/>
          </ac:spMkLst>
        </pc:spChg>
        <pc:grpChg chg="del">
          <ac:chgData name="Guest User" userId="" providerId="Windows Live" clId="Web-{20B13791-E766-4C4E-BFE3-E79ED1217D07}" dt="2022-01-09T11:48:25.129" v="31"/>
          <ac:grpSpMkLst>
            <pc:docMk/>
            <pc:sldMk cId="3656384894" sldId="262"/>
            <ac:grpSpMk id="9" creationId="{0A3EF779-83DD-4EB0-9F4C-7304381A2870}"/>
          </ac:grpSpMkLst>
        </pc:grpChg>
        <pc:grpChg chg="add del">
          <ac:chgData name="Guest User" userId="" providerId="Windows Live" clId="Web-{20B13791-E766-4C4E-BFE3-E79ED1217D07}" dt="2022-01-09T11:49:17.021" v="32"/>
          <ac:grpSpMkLst>
            <pc:docMk/>
            <pc:sldMk cId="3656384894" sldId="262"/>
            <ac:grpSpMk id="33" creationId="{53D9B26A-5143-49A7-BA98-D871D5BD719A}"/>
          </ac:grpSpMkLst>
        </pc:grpChg>
        <pc:picChg chg="del">
          <ac:chgData name="Guest User" userId="" providerId="Windows Live" clId="Web-{20B13791-E766-4C4E-BFE3-E79ED1217D07}" dt="2022-01-09T11:47:47.176" v="30"/>
          <ac:picMkLst>
            <pc:docMk/>
            <pc:sldMk cId="3656384894" sldId="262"/>
            <ac:picMk id="5" creationId="{0AAAAC07-F8A4-4100-9943-165F653D84EE}"/>
          </ac:picMkLst>
        </pc:picChg>
      </pc:sldChg>
      <pc:sldChg chg="modSp">
        <pc:chgData name="Guest User" userId="" providerId="Windows Live" clId="Web-{20B13791-E766-4C4E-BFE3-E79ED1217D07}" dt="2022-01-09T11:46:04.158" v="26" actId="1076"/>
        <pc:sldMkLst>
          <pc:docMk/>
          <pc:sldMk cId="2748736725" sldId="269"/>
        </pc:sldMkLst>
        <pc:picChg chg="mod">
          <ac:chgData name="Guest User" userId="" providerId="Windows Live" clId="Web-{20B13791-E766-4C4E-BFE3-E79ED1217D07}" dt="2022-01-09T11:46:04.158" v="26" actId="1076"/>
          <ac:picMkLst>
            <pc:docMk/>
            <pc:sldMk cId="2748736725" sldId="269"/>
            <ac:picMk id="5" creationId="{7D8C6EC6-061A-4F07-8E6D-067892055701}"/>
          </ac:picMkLst>
        </pc:picChg>
      </pc:sldChg>
      <pc:sldChg chg="ord">
        <pc:chgData name="Guest User" userId="" providerId="Windows Live" clId="Web-{20B13791-E766-4C4E-BFE3-E79ED1217D07}" dt="2022-01-09T11:47:12.940" v="28"/>
        <pc:sldMkLst>
          <pc:docMk/>
          <pc:sldMk cId="2270246184" sldId="270"/>
        </pc:sldMkLst>
      </pc:sldChg>
      <pc:sldChg chg="ord">
        <pc:chgData name="Guest User" userId="" providerId="Windows Live" clId="Web-{20B13791-E766-4C4E-BFE3-E79ED1217D07}" dt="2022-01-09T11:47:19.956" v="29"/>
        <pc:sldMkLst>
          <pc:docMk/>
          <pc:sldMk cId="2767153840" sldId="276"/>
        </pc:sldMkLst>
      </pc:sldChg>
      <pc:sldChg chg="modSp">
        <pc:chgData name="Guest User" userId="" providerId="Windows Live" clId="Web-{20B13791-E766-4C4E-BFE3-E79ED1217D07}" dt="2022-01-09T11:59:08.988" v="41" actId="1076"/>
        <pc:sldMkLst>
          <pc:docMk/>
          <pc:sldMk cId="2448211059" sldId="282"/>
        </pc:sldMkLst>
        <pc:picChg chg="mod modCrop">
          <ac:chgData name="Guest User" userId="" providerId="Windows Live" clId="Web-{20B13791-E766-4C4E-BFE3-E79ED1217D07}" dt="2022-01-09T11:59:08.988" v="41" actId="1076"/>
          <ac:picMkLst>
            <pc:docMk/>
            <pc:sldMk cId="2448211059" sldId="282"/>
            <ac:picMk id="4" creationId="{B62858DF-A2C4-45FA-B58C-B9E595EAC2BE}"/>
          </ac:picMkLst>
        </pc:picChg>
      </pc:sldChg>
    </pc:docChg>
  </pc:docChgLst>
  <pc:docChgLst>
    <pc:chgData name="Arzoo Jangra" userId="6e66882db058be4d" providerId="Windows Live" clId="Web-{E1550923-30D8-4107-AC71-823EB7A15B10}"/>
    <pc:docChg chg="modSld">
      <pc:chgData name="Arzoo Jangra" userId="6e66882db058be4d" providerId="Windows Live" clId="Web-{E1550923-30D8-4107-AC71-823EB7A15B10}" dt="2021-12-28T09:20:50.950" v="298" actId="20577"/>
      <pc:docMkLst>
        <pc:docMk/>
      </pc:docMkLst>
      <pc:sldChg chg="modSp">
        <pc:chgData name="Arzoo Jangra" userId="6e66882db058be4d" providerId="Windows Live" clId="Web-{E1550923-30D8-4107-AC71-823EB7A15B10}" dt="2021-12-28T09:15:11.645" v="245" actId="14100"/>
        <pc:sldMkLst>
          <pc:docMk/>
          <pc:sldMk cId="2300919372" sldId="256"/>
        </pc:sldMkLst>
        <pc:spChg chg="mod">
          <ac:chgData name="Arzoo Jangra" userId="6e66882db058be4d" providerId="Windows Live" clId="Web-{E1550923-30D8-4107-AC71-823EB7A15B10}" dt="2021-12-28T09:14:55.519" v="242" actId="20577"/>
          <ac:spMkLst>
            <pc:docMk/>
            <pc:sldMk cId="2300919372" sldId="256"/>
            <ac:spMk id="2" creationId="{F74BCECE-F34B-45B8-88E6-E4CBC61207E9}"/>
          </ac:spMkLst>
        </pc:spChg>
        <pc:spChg chg="mod">
          <ac:chgData name="Arzoo Jangra" userId="6e66882db058be4d" providerId="Windows Live" clId="Web-{E1550923-30D8-4107-AC71-823EB7A15B10}" dt="2021-12-28T09:15:11.645" v="245" actId="14100"/>
          <ac:spMkLst>
            <pc:docMk/>
            <pc:sldMk cId="2300919372" sldId="256"/>
            <ac:spMk id="3" creationId="{BBA87B92-4BFF-4F79-B56C-6656262CBBEA}"/>
          </ac:spMkLst>
        </pc:spChg>
      </pc:sldChg>
      <pc:sldChg chg="modSp">
        <pc:chgData name="Arzoo Jangra" userId="6e66882db058be4d" providerId="Windows Live" clId="Web-{E1550923-30D8-4107-AC71-823EB7A15B10}" dt="2021-12-28T09:17:09.257" v="255" actId="14100"/>
        <pc:sldMkLst>
          <pc:docMk/>
          <pc:sldMk cId="3487453407" sldId="257"/>
        </pc:sldMkLst>
        <pc:spChg chg="mod">
          <ac:chgData name="Arzoo Jangra" userId="6e66882db058be4d" providerId="Windows Live" clId="Web-{E1550923-30D8-4107-AC71-823EB7A15B10}" dt="2021-12-28T09:16:29.772" v="248" actId="14100"/>
          <ac:spMkLst>
            <pc:docMk/>
            <pc:sldMk cId="3487453407" sldId="257"/>
            <ac:spMk id="2" creationId="{9F3D1F05-F6F8-47B3-A068-838768A0C713}"/>
          </ac:spMkLst>
        </pc:spChg>
        <pc:graphicFrameChg chg="mod modGraphic">
          <ac:chgData name="Arzoo Jangra" userId="6e66882db058be4d" providerId="Windows Live" clId="Web-{E1550923-30D8-4107-AC71-823EB7A15B10}" dt="2021-12-28T09:17:09.257" v="255" actId="14100"/>
          <ac:graphicFrameMkLst>
            <pc:docMk/>
            <pc:sldMk cId="3487453407" sldId="257"/>
            <ac:graphicFrameMk id="5" creationId="{D4787925-44A4-4E1E-9755-46321EA3C848}"/>
          </ac:graphicFrameMkLst>
        </pc:graphicFrameChg>
      </pc:sldChg>
      <pc:sldChg chg="modSp">
        <pc:chgData name="Arzoo Jangra" userId="6e66882db058be4d" providerId="Windows Live" clId="Web-{E1550923-30D8-4107-AC71-823EB7A15B10}" dt="2021-12-28T09:17:49.461" v="258" actId="20577"/>
        <pc:sldMkLst>
          <pc:docMk/>
          <pc:sldMk cId="2778694098" sldId="258"/>
        </pc:sldMkLst>
        <pc:spChg chg="mod">
          <ac:chgData name="Arzoo Jangra" userId="6e66882db058be4d" providerId="Windows Live" clId="Web-{E1550923-30D8-4107-AC71-823EB7A15B10}" dt="2021-12-28T09:17:40.726" v="256" actId="20577"/>
          <ac:spMkLst>
            <pc:docMk/>
            <pc:sldMk cId="2778694098" sldId="258"/>
            <ac:spMk id="2" creationId="{6C0F0DE5-5872-4423-91E6-B71431CEE9FB}"/>
          </ac:spMkLst>
        </pc:spChg>
        <pc:spChg chg="mod">
          <ac:chgData name="Arzoo Jangra" userId="6e66882db058be4d" providerId="Windows Live" clId="Web-{E1550923-30D8-4107-AC71-823EB7A15B10}" dt="2021-12-28T09:17:49.461" v="258" actId="20577"/>
          <ac:spMkLst>
            <pc:docMk/>
            <pc:sldMk cId="2778694098" sldId="258"/>
            <ac:spMk id="3" creationId="{AF8B8190-D2EB-45A6-AA8F-DE7878955F78}"/>
          </ac:spMkLst>
        </pc:spChg>
      </pc:sldChg>
      <pc:sldChg chg="modSp">
        <pc:chgData name="Arzoo Jangra" userId="6e66882db058be4d" providerId="Windows Live" clId="Web-{E1550923-30D8-4107-AC71-823EB7A15B10}" dt="2021-12-28T09:18:33.868" v="267" actId="20577"/>
        <pc:sldMkLst>
          <pc:docMk/>
          <pc:sldMk cId="1969241778" sldId="259"/>
        </pc:sldMkLst>
        <pc:spChg chg="mod">
          <ac:chgData name="Arzoo Jangra" userId="6e66882db058be4d" providerId="Windows Live" clId="Web-{E1550923-30D8-4107-AC71-823EB7A15B10}" dt="2021-12-28T09:18:18.946" v="264" actId="20577"/>
          <ac:spMkLst>
            <pc:docMk/>
            <pc:sldMk cId="1969241778" sldId="259"/>
            <ac:spMk id="2" creationId="{9C475573-A23D-44A3-82E4-01CCB4B8A892}"/>
          </ac:spMkLst>
        </pc:spChg>
        <pc:spChg chg="mod">
          <ac:chgData name="Arzoo Jangra" userId="6e66882db058be4d" providerId="Windows Live" clId="Web-{E1550923-30D8-4107-AC71-823EB7A15B10}" dt="2021-12-28T09:18:33.868" v="267" actId="20577"/>
          <ac:spMkLst>
            <pc:docMk/>
            <pc:sldMk cId="1969241778" sldId="259"/>
            <ac:spMk id="3" creationId="{60E5A001-7C85-49E9-B81D-09F4D1DEA7E4}"/>
          </ac:spMkLst>
        </pc:spChg>
      </pc:sldChg>
      <pc:sldChg chg="modSp">
        <pc:chgData name="Arzoo Jangra" userId="6e66882db058be4d" providerId="Windows Live" clId="Web-{E1550923-30D8-4107-AC71-823EB7A15B10}" dt="2021-12-28T09:19:40.182" v="283" actId="20577"/>
        <pc:sldMkLst>
          <pc:docMk/>
          <pc:sldMk cId="2960414020" sldId="260"/>
        </pc:sldMkLst>
        <pc:spChg chg="mod">
          <ac:chgData name="Arzoo Jangra" userId="6e66882db058be4d" providerId="Windows Live" clId="Web-{E1550923-30D8-4107-AC71-823EB7A15B10}" dt="2021-12-28T09:19:32.214" v="281" actId="20577"/>
          <ac:spMkLst>
            <pc:docMk/>
            <pc:sldMk cId="2960414020" sldId="260"/>
            <ac:spMk id="2" creationId="{3B0425CC-C7BC-48BE-8B03-1FE8CE24492E}"/>
          </ac:spMkLst>
        </pc:spChg>
        <pc:spChg chg="mod">
          <ac:chgData name="Arzoo Jangra" userId="6e66882db058be4d" providerId="Windows Live" clId="Web-{E1550923-30D8-4107-AC71-823EB7A15B10}" dt="2021-12-28T09:19:40.182" v="283" actId="20577"/>
          <ac:spMkLst>
            <pc:docMk/>
            <pc:sldMk cId="2960414020" sldId="260"/>
            <ac:spMk id="3" creationId="{289C8169-2B2C-43B9-BA7C-5BBD79716BA2}"/>
          </ac:spMkLst>
        </pc:spChg>
        <pc:picChg chg="mod">
          <ac:chgData name="Arzoo Jangra" userId="6e66882db058be4d" providerId="Windows Live" clId="Web-{E1550923-30D8-4107-AC71-823EB7A15B10}" dt="2021-12-28T09:19:17.526" v="278" actId="1076"/>
          <ac:picMkLst>
            <pc:docMk/>
            <pc:sldMk cId="2960414020" sldId="260"/>
            <ac:picMk id="7" creationId="{1391286F-E8DD-42AE-BB61-846B43E68CC3}"/>
          </ac:picMkLst>
        </pc:picChg>
      </pc:sldChg>
      <pc:sldChg chg="modSp">
        <pc:chgData name="Arzoo Jangra" userId="6e66882db058be4d" providerId="Windows Live" clId="Web-{E1550923-30D8-4107-AC71-823EB7A15B10}" dt="2021-12-28T09:20:32.590" v="292" actId="20577"/>
        <pc:sldMkLst>
          <pc:docMk/>
          <pc:sldMk cId="188143453" sldId="261"/>
        </pc:sldMkLst>
        <pc:spChg chg="mod">
          <ac:chgData name="Arzoo Jangra" userId="6e66882db058be4d" providerId="Windows Live" clId="Web-{E1550923-30D8-4107-AC71-823EB7A15B10}" dt="2021-12-28T09:20:18.012" v="290" actId="20577"/>
          <ac:spMkLst>
            <pc:docMk/>
            <pc:sldMk cId="188143453" sldId="261"/>
            <ac:spMk id="2" creationId="{23EB261C-7856-4B18-B4EE-5CDDB2ABF3BF}"/>
          </ac:spMkLst>
        </pc:spChg>
        <pc:graphicFrameChg chg="modGraphic">
          <ac:chgData name="Arzoo Jangra" userId="6e66882db058be4d" providerId="Windows Live" clId="Web-{E1550923-30D8-4107-AC71-823EB7A15B10}" dt="2021-12-28T09:20:32.590" v="292" actId="20577"/>
          <ac:graphicFrameMkLst>
            <pc:docMk/>
            <pc:sldMk cId="188143453" sldId="261"/>
            <ac:graphicFrameMk id="29" creationId="{241CEEAC-2753-4D42-9714-E9DF8D6A64AC}"/>
          </ac:graphicFrameMkLst>
        </pc:graphicFrameChg>
      </pc:sldChg>
      <pc:sldChg chg="modSp">
        <pc:chgData name="Arzoo Jangra" userId="6e66882db058be4d" providerId="Windows Live" clId="Web-{E1550923-30D8-4107-AC71-823EB7A15B10}" dt="2021-12-28T09:20:50.950" v="298" actId="20577"/>
        <pc:sldMkLst>
          <pc:docMk/>
          <pc:sldMk cId="3656384894" sldId="262"/>
        </pc:sldMkLst>
        <pc:spChg chg="mod">
          <ac:chgData name="Arzoo Jangra" userId="6e66882db058be4d" providerId="Windows Live" clId="Web-{E1550923-30D8-4107-AC71-823EB7A15B10}" dt="2021-12-28T09:20:50.950" v="298" actId="20577"/>
          <ac:spMkLst>
            <pc:docMk/>
            <pc:sldMk cId="3656384894" sldId="262"/>
            <ac:spMk id="3" creationId="{7A78E57F-C17F-4A9F-A651-5E5F6D0C11B9}"/>
          </ac:spMkLst>
        </pc:spChg>
      </pc:sldChg>
      <pc:sldChg chg="addSp delSp modSp">
        <pc:chgData name="Arzoo Jangra" userId="6e66882db058be4d" providerId="Windows Live" clId="Web-{E1550923-30D8-4107-AC71-823EB7A15B10}" dt="2021-12-28T09:19:00.463" v="276" actId="20577"/>
        <pc:sldMkLst>
          <pc:docMk/>
          <pc:sldMk cId="1809632911" sldId="263"/>
        </pc:sldMkLst>
        <pc:spChg chg="mod">
          <ac:chgData name="Arzoo Jangra" userId="6e66882db058be4d" providerId="Windows Live" clId="Web-{E1550923-30D8-4107-AC71-823EB7A15B10}" dt="2021-12-28T09:19:00.463" v="276" actId="20577"/>
          <ac:spMkLst>
            <pc:docMk/>
            <pc:sldMk cId="1809632911" sldId="263"/>
            <ac:spMk id="2" creationId="{9D97A904-83CE-4861-A504-DEFA79EE9A3F}"/>
          </ac:spMkLst>
        </pc:spChg>
        <pc:spChg chg="del">
          <ac:chgData name="Arzoo Jangra" userId="6e66882db058be4d" providerId="Windows Live" clId="Web-{E1550923-30D8-4107-AC71-823EB7A15B10}" dt="2021-12-28T09:09:38.965" v="223"/>
          <ac:spMkLst>
            <pc:docMk/>
            <pc:sldMk cId="1809632911" sldId="263"/>
            <ac:spMk id="3" creationId="{C5550DC3-03DB-43BE-AA5F-ABA39DC5D931}"/>
          </ac:spMkLst>
        </pc:spChg>
        <pc:spChg chg="add mod">
          <ac:chgData name="Arzoo Jangra" userId="6e66882db058be4d" providerId="Windows Live" clId="Web-{E1550923-30D8-4107-AC71-823EB7A15B10}" dt="2021-12-28T09:18:54.025" v="275" actId="20577"/>
          <ac:spMkLst>
            <pc:docMk/>
            <pc:sldMk cId="1809632911" sldId="263"/>
            <ac:spMk id="5" creationId="{C1666389-9CF8-4338-937B-833B211BE4CE}"/>
          </ac:spMkLst>
        </pc:spChg>
      </pc:sldChg>
      <pc:sldChg chg="modSp">
        <pc:chgData name="Arzoo Jangra" userId="6e66882db058be4d" providerId="Windows Live" clId="Web-{E1550923-30D8-4107-AC71-823EB7A15B10}" dt="2021-12-28T09:19:49.948" v="284" actId="20577"/>
        <pc:sldMkLst>
          <pc:docMk/>
          <pc:sldMk cId="65306258" sldId="265"/>
        </pc:sldMkLst>
        <pc:spChg chg="mod">
          <ac:chgData name="Arzoo Jangra" userId="6e66882db058be4d" providerId="Windows Live" clId="Web-{E1550923-30D8-4107-AC71-823EB7A15B10}" dt="2021-12-28T09:19:49.948" v="284" actId="20577"/>
          <ac:spMkLst>
            <pc:docMk/>
            <pc:sldMk cId="65306258" sldId="265"/>
            <ac:spMk id="2" creationId="{3B0425CC-C7BC-48BE-8B03-1FE8CE24492E}"/>
          </ac:spMkLst>
        </pc:spChg>
        <pc:spChg chg="mod">
          <ac:chgData name="Arzoo Jangra" userId="6e66882db058be4d" providerId="Windows Live" clId="Web-{E1550923-30D8-4107-AC71-823EB7A15B10}" dt="2021-12-28T09:07:20.758" v="214" actId="20577"/>
          <ac:spMkLst>
            <pc:docMk/>
            <pc:sldMk cId="65306258" sldId="265"/>
            <ac:spMk id="3" creationId="{289C8169-2B2C-43B9-BA7C-5BBD79716BA2}"/>
          </ac:spMkLst>
        </pc:spChg>
      </pc:sldChg>
    </pc:docChg>
  </pc:docChgLst>
  <pc:docChgLst>
    <pc:chgData name="Guest User" providerId="Windows Live" clId="Web-{6155D517-AC33-4687-96D9-DEBA0CA498DD}"/>
    <pc:docChg chg="addSld">
      <pc:chgData name="Guest User" userId="" providerId="Windows Live" clId="Web-{6155D517-AC33-4687-96D9-DEBA0CA498DD}" dt="2022-01-14T16:43:42.562" v="0"/>
      <pc:docMkLst>
        <pc:docMk/>
      </pc:docMkLst>
      <pc:sldChg chg="new">
        <pc:chgData name="Guest User" userId="" providerId="Windows Live" clId="Web-{6155D517-AC33-4687-96D9-DEBA0CA498DD}" dt="2022-01-14T16:43:42.562" v="0"/>
        <pc:sldMkLst>
          <pc:docMk/>
          <pc:sldMk cId="3328542395" sldId="296"/>
        </pc:sldMkLst>
      </pc:sldChg>
    </pc:docChg>
  </pc:docChgLst>
  <pc:docChgLst>
    <pc:chgData name="Guest User" providerId="Windows Live" clId="Web-{40F70DAA-CA2B-4D00-A8FA-D6E6980E15C1}"/>
    <pc:docChg chg="addSld modSld sldOrd">
      <pc:chgData name="Guest User" userId="" providerId="Windows Live" clId="Web-{40F70DAA-CA2B-4D00-A8FA-D6E6980E15C1}" dt="2022-01-14T15:58:34.813" v="3049" actId="20577"/>
      <pc:docMkLst>
        <pc:docMk/>
      </pc:docMkLst>
      <pc:sldChg chg="ord">
        <pc:chgData name="Guest User" userId="" providerId="Windows Live" clId="Web-{40F70DAA-CA2B-4D00-A8FA-D6E6980E15C1}" dt="2022-01-14T15:45:58.058" v="2932"/>
        <pc:sldMkLst>
          <pc:docMk/>
          <pc:sldMk cId="3656384894" sldId="262"/>
        </pc:sldMkLst>
      </pc:sldChg>
      <pc:sldChg chg="addSp delSp modSp mod setBg setClrOvrMap">
        <pc:chgData name="Guest User" userId="" providerId="Windows Live" clId="Web-{40F70DAA-CA2B-4D00-A8FA-D6E6980E15C1}" dt="2022-01-14T13:45:57.386" v="101" actId="20577"/>
        <pc:sldMkLst>
          <pc:docMk/>
          <pc:sldMk cId="2542060688" sldId="285"/>
        </pc:sldMkLst>
        <pc:spChg chg="mod">
          <ac:chgData name="Guest User" userId="" providerId="Windows Live" clId="Web-{40F70DAA-CA2B-4D00-A8FA-D6E6980E15C1}" dt="2022-01-14T13:45:57.386" v="101" actId="20577"/>
          <ac:spMkLst>
            <pc:docMk/>
            <pc:sldMk cId="2542060688" sldId="285"/>
            <ac:spMk id="2" creationId="{5795AF9F-EC83-43D4-9C77-1814A2BF39A4}"/>
          </ac:spMkLst>
        </pc:spChg>
        <pc:spChg chg="add">
          <ac:chgData name="Guest User" userId="" providerId="Windows Live" clId="Web-{40F70DAA-CA2B-4D00-A8FA-D6E6980E15C1}" dt="2022-01-14T13:45:08.963" v="89"/>
          <ac:spMkLst>
            <pc:docMk/>
            <pc:sldMk cId="2542060688" sldId="285"/>
            <ac:spMk id="5" creationId="{E5A92FE9-DB05-4D0D-AF5A-BE8664B9FFB4}"/>
          </ac:spMkLst>
        </pc:spChg>
        <pc:spChg chg="add del">
          <ac:chgData name="Guest User" userId="" providerId="Windows Live" clId="Web-{40F70DAA-CA2B-4D00-A8FA-D6E6980E15C1}" dt="2022-01-14T13:45:08.947" v="88"/>
          <ac:spMkLst>
            <pc:docMk/>
            <pc:sldMk cId="2542060688" sldId="285"/>
            <ac:spMk id="15" creationId="{15655827-B42D-4180-88D3-D83F25E4BD1C}"/>
          </ac:spMkLst>
        </pc:spChg>
        <pc:spChg chg="add del">
          <ac:chgData name="Guest User" userId="" providerId="Windows Live" clId="Web-{40F70DAA-CA2B-4D00-A8FA-D6E6980E15C1}" dt="2022-01-14T13:45:08.947" v="88"/>
          <ac:spMkLst>
            <pc:docMk/>
            <pc:sldMk cId="2542060688" sldId="285"/>
            <ac:spMk id="17" creationId="{24ACCB06-563C-4ADE-B4D6-1FE9F723C7D9}"/>
          </ac:spMkLst>
        </pc:spChg>
        <pc:spChg chg="add del">
          <ac:chgData name="Guest User" userId="" providerId="Windows Live" clId="Web-{40F70DAA-CA2B-4D00-A8FA-D6E6980E15C1}" dt="2022-01-14T13:45:08.947" v="88"/>
          <ac:spMkLst>
            <pc:docMk/>
            <pc:sldMk cId="2542060688" sldId="285"/>
            <ac:spMk id="19" creationId="{40761ECD-D92B-46AE-82CA-640023D282F9}"/>
          </ac:spMkLst>
        </pc:spChg>
        <pc:spChg chg="add del">
          <ac:chgData name="Guest User" userId="" providerId="Windows Live" clId="Web-{40F70DAA-CA2B-4D00-A8FA-D6E6980E15C1}" dt="2022-01-14T13:45:08.947" v="88"/>
          <ac:spMkLst>
            <pc:docMk/>
            <pc:sldMk cId="2542060688" sldId="285"/>
            <ac:spMk id="21" creationId="{9A928607-C55C-40FD-B2DF-6CD6A7226A71}"/>
          </ac:spMkLst>
        </pc:spChg>
        <pc:spChg chg="add del">
          <ac:chgData name="Guest User" userId="" providerId="Windows Live" clId="Web-{40F70DAA-CA2B-4D00-A8FA-D6E6980E15C1}" dt="2022-01-14T13:45:08.947" v="88"/>
          <ac:spMkLst>
            <pc:docMk/>
            <pc:sldMk cId="2542060688" sldId="285"/>
            <ac:spMk id="23" creationId="{400A20C1-29A4-43E0-AB15-7931F76F8C2D}"/>
          </ac:spMkLst>
        </pc:spChg>
        <pc:grpChg chg="add">
          <ac:chgData name="Guest User" userId="" providerId="Windows Live" clId="Web-{40F70DAA-CA2B-4D00-A8FA-D6E6980E15C1}" dt="2022-01-14T13:45:08.963" v="89"/>
          <ac:grpSpMkLst>
            <pc:docMk/>
            <pc:sldMk cId="2542060688" sldId="285"/>
            <ac:grpSpMk id="4" creationId="{E9D059B6-ADD8-488A-B346-63289E90D13F}"/>
          </ac:grpSpMkLst>
        </pc:grpChg>
        <pc:grpChg chg="add">
          <ac:chgData name="Guest User" userId="" providerId="Windows Live" clId="Web-{40F70DAA-CA2B-4D00-A8FA-D6E6980E15C1}" dt="2022-01-14T13:45:08.963" v="89"/>
          <ac:grpSpMkLst>
            <pc:docMk/>
            <pc:sldMk cId="2542060688" sldId="285"/>
            <ac:grpSpMk id="6" creationId="{53D9B26A-5143-49A7-BA98-D871D5BD719A}"/>
          </ac:grpSpMkLst>
        </pc:grpChg>
        <pc:grpChg chg="add del">
          <ac:chgData name="Guest User" userId="" providerId="Windows Live" clId="Web-{40F70DAA-CA2B-4D00-A8FA-D6E6980E15C1}" dt="2022-01-14T13:45:08.947" v="88"/>
          <ac:grpSpMkLst>
            <pc:docMk/>
            <pc:sldMk cId="2542060688" sldId="285"/>
            <ac:grpSpMk id="7" creationId="{E9D059B6-ADD8-488A-B346-63289E90D13F}"/>
          </ac:grpSpMkLst>
        </pc:grpChg>
      </pc:sldChg>
      <pc:sldChg chg="modSp">
        <pc:chgData name="Guest User" userId="" providerId="Windows Live" clId="Web-{40F70DAA-CA2B-4D00-A8FA-D6E6980E15C1}" dt="2022-01-14T13:46:25.105" v="104"/>
        <pc:sldMkLst>
          <pc:docMk/>
          <pc:sldMk cId="2762993805" sldId="286"/>
        </pc:sldMkLst>
        <pc:graphicFrameChg chg="mod modGraphic">
          <ac:chgData name="Guest User" userId="" providerId="Windows Live" clId="Web-{40F70DAA-CA2B-4D00-A8FA-D6E6980E15C1}" dt="2022-01-14T13:46:25.105" v="104"/>
          <ac:graphicFrameMkLst>
            <pc:docMk/>
            <pc:sldMk cId="2762993805" sldId="286"/>
            <ac:graphicFrameMk id="8" creationId="{58EBE98A-F763-4E4F-9E1A-699DCEF5B8A9}"/>
          </ac:graphicFrameMkLst>
        </pc:graphicFrameChg>
      </pc:sldChg>
      <pc:sldChg chg="modSp">
        <pc:chgData name="Guest User" userId="" providerId="Windows Live" clId="Web-{40F70DAA-CA2B-4D00-A8FA-D6E6980E15C1}" dt="2022-01-14T15:35:41.869" v="2638" actId="1076"/>
        <pc:sldMkLst>
          <pc:docMk/>
          <pc:sldMk cId="3244848107" sldId="287"/>
        </pc:sldMkLst>
        <pc:spChg chg="mod">
          <ac:chgData name="Guest User" userId="" providerId="Windows Live" clId="Web-{40F70DAA-CA2B-4D00-A8FA-D6E6980E15C1}" dt="2022-01-14T15:35:41.869" v="2638" actId="1076"/>
          <ac:spMkLst>
            <pc:docMk/>
            <pc:sldMk cId="3244848107" sldId="287"/>
            <ac:spMk id="2" creationId="{2DF9AE01-7CDC-438E-98B3-47FB97D1C1BD}"/>
          </ac:spMkLst>
        </pc:spChg>
        <pc:spChg chg="mod">
          <ac:chgData name="Guest User" userId="" providerId="Windows Live" clId="Web-{40F70DAA-CA2B-4D00-A8FA-D6E6980E15C1}" dt="2022-01-14T15:35:38.025" v="2637" actId="1076"/>
          <ac:spMkLst>
            <pc:docMk/>
            <pc:sldMk cId="3244848107" sldId="287"/>
            <ac:spMk id="4" creationId="{E596BDC7-9DD2-40FF-A1E2-74B2BEA0A787}"/>
          </ac:spMkLst>
        </pc:spChg>
      </pc:sldChg>
      <pc:sldChg chg="addSp delSp modSp mod setBg">
        <pc:chgData name="Guest User" userId="" providerId="Windows Live" clId="Web-{40F70DAA-CA2B-4D00-A8FA-D6E6980E15C1}" dt="2022-01-14T15:58:34.813" v="3049" actId="20577"/>
        <pc:sldMkLst>
          <pc:docMk/>
          <pc:sldMk cId="2151766524" sldId="288"/>
        </pc:sldMkLst>
        <pc:spChg chg="mod">
          <ac:chgData name="Guest User" userId="" providerId="Windows Live" clId="Web-{40F70DAA-CA2B-4D00-A8FA-D6E6980E15C1}" dt="2022-01-14T15:55:42.902" v="2935" actId="20577"/>
          <ac:spMkLst>
            <pc:docMk/>
            <pc:sldMk cId="2151766524" sldId="288"/>
            <ac:spMk id="2" creationId="{CAB2067A-964D-4F4D-B99D-8C782ACCCF69}"/>
          </ac:spMkLst>
        </pc:spChg>
        <pc:spChg chg="mod">
          <ac:chgData name="Guest User" userId="" providerId="Windows Live" clId="Web-{40F70DAA-CA2B-4D00-A8FA-D6E6980E15C1}" dt="2022-01-14T15:58:34.813" v="3049" actId="20577"/>
          <ac:spMkLst>
            <pc:docMk/>
            <pc:sldMk cId="2151766524" sldId="288"/>
            <ac:spMk id="4" creationId="{8015E437-1BAE-4907-8D6F-73733FE234F3}"/>
          </ac:spMkLst>
        </pc:spChg>
        <pc:spChg chg="add del">
          <ac:chgData name="Guest User" userId="" providerId="Windows Live" clId="Web-{40F70DAA-CA2B-4D00-A8FA-D6E6980E15C1}" dt="2022-01-14T13:41:32.723" v="19"/>
          <ac:spMkLst>
            <pc:docMk/>
            <pc:sldMk cId="2151766524" sldId="288"/>
            <ac:spMk id="13" creationId="{61DCA37C-CB0B-475A-B462-77C9CBA37CBE}"/>
          </ac:spMkLst>
        </pc:spChg>
        <pc:picChg chg="mod modCrop">
          <ac:chgData name="Guest User" userId="" providerId="Windows Live" clId="Web-{40F70DAA-CA2B-4D00-A8FA-D6E6980E15C1}" dt="2022-01-14T13:43:03.725" v="53" actId="1076"/>
          <ac:picMkLst>
            <pc:docMk/>
            <pc:sldMk cId="2151766524" sldId="288"/>
            <ac:picMk id="7" creationId="{24538E7C-9243-4DEE-B91A-9F59F4E0883B}"/>
          </ac:picMkLst>
        </pc:picChg>
        <pc:picChg chg="mod">
          <ac:chgData name="Guest User" userId="" providerId="Windows Live" clId="Web-{40F70DAA-CA2B-4D00-A8FA-D6E6980E15C1}" dt="2022-01-14T14:41:17.733" v="1646" actId="1076"/>
          <ac:picMkLst>
            <pc:docMk/>
            <pc:sldMk cId="2151766524" sldId="288"/>
            <ac:picMk id="8" creationId="{989CF199-3F95-4187-87D8-41F4C30B1ECB}"/>
          </ac:picMkLst>
        </pc:picChg>
      </pc:sldChg>
      <pc:sldChg chg="addSp delSp modSp mod setBg">
        <pc:chgData name="Guest User" userId="" providerId="Windows Live" clId="Web-{40F70DAA-CA2B-4D00-A8FA-D6E6980E15C1}" dt="2022-01-14T15:02:09.724" v="2087" actId="20577"/>
        <pc:sldMkLst>
          <pc:docMk/>
          <pc:sldMk cId="2818100236" sldId="289"/>
        </pc:sldMkLst>
        <pc:spChg chg="mod">
          <ac:chgData name="Guest User" userId="" providerId="Windows Live" clId="Web-{40F70DAA-CA2B-4D00-A8FA-D6E6980E15C1}" dt="2022-01-14T15:02:09.724" v="2087" actId="20577"/>
          <ac:spMkLst>
            <pc:docMk/>
            <pc:sldMk cId="2818100236" sldId="289"/>
            <ac:spMk id="3" creationId="{D93CE3F5-1372-4D63-B80D-C10E8ADB56F8}"/>
          </ac:spMkLst>
        </pc:spChg>
        <pc:spChg chg="add">
          <ac:chgData name="Guest User" userId="" providerId="Windows Live" clId="Web-{40F70DAA-CA2B-4D00-A8FA-D6E6980E15C1}" dt="2022-01-14T13:44:30.462" v="86"/>
          <ac:spMkLst>
            <pc:docMk/>
            <pc:sldMk cId="2818100236" sldId="289"/>
            <ac:spMk id="8" creationId="{E03BF673-8C68-4092-BF1B-53C57EFEC21F}"/>
          </ac:spMkLst>
        </pc:spChg>
        <pc:spChg chg="add">
          <ac:chgData name="Guest User" userId="" providerId="Windows Live" clId="Web-{40F70DAA-CA2B-4D00-A8FA-D6E6980E15C1}" dt="2022-01-14T13:44:30.462" v="86"/>
          <ac:spMkLst>
            <pc:docMk/>
            <pc:sldMk cId="2818100236" sldId="289"/>
            <ac:spMk id="10" creationId="{B1BDB70B-F0E6-4867-818F-C582494FB6D6}"/>
          </ac:spMkLst>
        </pc:spChg>
        <pc:grpChg chg="add">
          <ac:chgData name="Guest User" userId="" providerId="Windows Live" clId="Web-{40F70DAA-CA2B-4D00-A8FA-D6E6980E15C1}" dt="2022-01-14T13:44:30.462" v="86"/>
          <ac:grpSpMkLst>
            <pc:docMk/>
            <pc:sldMk cId="2818100236" sldId="289"/>
            <ac:grpSpMk id="12" creationId="{1E52C707-F508-47B5-8864-8CC3EE0F030B}"/>
          </ac:grpSpMkLst>
        </pc:grpChg>
        <pc:graphicFrameChg chg="add del mod modGraphic">
          <ac:chgData name="Guest User" userId="" providerId="Windows Live" clId="Web-{40F70DAA-CA2B-4D00-A8FA-D6E6980E15C1}" dt="2022-01-14T13:57:45.879" v="505"/>
          <ac:graphicFrameMkLst>
            <pc:docMk/>
            <pc:sldMk cId="2818100236" sldId="289"/>
            <ac:graphicFrameMk id="4" creationId="{99B92741-10B2-4DF5-B70D-E998CE91156E}"/>
          </ac:graphicFrameMkLst>
        </pc:graphicFrameChg>
        <pc:graphicFrameChg chg="add del mod modGraphic">
          <ac:chgData name="Guest User" userId="" providerId="Windows Live" clId="Web-{40F70DAA-CA2B-4D00-A8FA-D6E6980E15C1}" dt="2022-01-14T13:58:41.958" v="515"/>
          <ac:graphicFrameMkLst>
            <pc:docMk/>
            <pc:sldMk cId="2818100236" sldId="289"/>
            <ac:graphicFrameMk id="6" creationId="{0A82B377-D161-4D7E-BFCD-5661A0C69A71}"/>
          </ac:graphicFrameMkLst>
        </pc:graphicFrameChg>
        <pc:graphicFrameChg chg="add del mod modGraphic">
          <ac:chgData name="Guest User" userId="" providerId="Windows Live" clId="Web-{40F70DAA-CA2B-4D00-A8FA-D6E6980E15C1}" dt="2022-01-14T14:46:51.102" v="1753"/>
          <ac:graphicFrameMkLst>
            <pc:docMk/>
            <pc:sldMk cId="2818100236" sldId="289"/>
            <ac:graphicFrameMk id="11" creationId="{2AEAFDD9-19BB-496C-A3EC-5AC0452AF5D7}"/>
          </ac:graphicFrameMkLst>
        </pc:graphicFrameChg>
        <pc:graphicFrameChg chg="add mod modGraphic">
          <ac:chgData name="Guest User" userId="" providerId="Windows Live" clId="Web-{40F70DAA-CA2B-4D00-A8FA-D6E6980E15C1}" dt="2022-01-14T15:02:09.380" v="2086"/>
          <ac:graphicFrameMkLst>
            <pc:docMk/>
            <pc:sldMk cId="2818100236" sldId="289"/>
            <ac:graphicFrameMk id="20" creationId="{0E08E465-C107-4E56-8D04-0A4B14FD07E6}"/>
          </ac:graphicFrameMkLst>
        </pc:graphicFrameChg>
        <pc:picChg chg="add del mod modCrop">
          <ac:chgData name="Guest User" userId="" providerId="Windows Live" clId="Web-{40F70DAA-CA2B-4D00-A8FA-D6E6980E15C1}" dt="2022-01-14T14:46:54.336" v="1754"/>
          <ac:picMkLst>
            <pc:docMk/>
            <pc:sldMk cId="2818100236" sldId="289"/>
            <ac:picMk id="7" creationId="{1687D211-27AF-4FB8-BA7F-FB370A1509E5}"/>
          </ac:picMkLst>
        </pc:picChg>
      </pc:sldChg>
      <pc:sldChg chg="addSp delSp modSp new mod setBg">
        <pc:chgData name="Guest User" userId="" providerId="Windows Live" clId="Web-{40F70DAA-CA2B-4D00-A8FA-D6E6980E15C1}" dt="2022-01-14T15:20:17.455" v="2488" actId="20577"/>
        <pc:sldMkLst>
          <pc:docMk/>
          <pc:sldMk cId="1414510068" sldId="290"/>
        </pc:sldMkLst>
        <pc:spChg chg="del">
          <ac:chgData name="Guest User" userId="" providerId="Windows Live" clId="Web-{40F70DAA-CA2B-4D00-A8FA-D6E6980E15C1}" dt="2022-01-14T14:11:21.134" v="867"/>
          <ac:spMkLst>
            <pc:docMk/>
            <pc:sldMk cId="1414510068" sldId="290"/>
            <ac:spMk id="2" creationId="{026F8841-C2D7-4E41-9E61-FE25B2092B39}"/>
          </ac:spMkLst>
        </pc:spChg>
        <pc:spChg chg="mod">
          <ac:chgData name="Guest User" userId="" providerId="Windows Live" clId="Web-{40F70DAA-CA2B-4D00-A8FA-D6E6980E15C1}" dt="2022-01-14T15:20:17.455" v="2488" actId="20577"/>
          <ac:spMkLst>
            <pc:docMk/>
            <pc:sldMk cId="1414510068" sldId="290"/>
            <ac:spMk id="3" creationId="{E34711D3-1EB2-4739-9CBE-CEAAABAF3E64}"/>
          </ac:spMkLst>
        </pc:spChg>
        <pc:spChg chg="add">
          <ac:chgData name="Guest User" userId="" providerId="Windows Live" clId="Web-{40F70DAA-CA2B-4D00-A8FA-D6E6980E15C1}" dt="2022-01-14T14:24:17.826" v="1412"/>
          <ac:spMkLst>
            <pc:docMk/>
            <pc:sldMk cId="1414510068" sldId="290"/>
            <ac:spMk id="5" creationId="{24DFAAE7-061D-4086-99EC-872CB305082A}"/>
          </ac:spMkLst>
        </pc:spChg>
        <pc:spChg chg="add">
          <ac:chgData name="Guest User" userId="" providerId="Windows Live" clId="Web-{40F70DAA-CA2B-4D00-A8FA-D6E6980E15C1}" dt="2022-01-14T14:24:17.826" v="1412"/>
          <ac:spMkLst>
            <pc:docMk/>
            <pc:sldMk cId="1414510068" sldId="290"/>
            <ac:spMk id="6" creationId="{E7570099-A243-48DD-9EAE-36F4AC095B94}"/>
          </ac:spMkLst>
        </pc:spChg>
        <pc:spChg chg="add">
          <ac:chgData name="Guest User" userId="" providerId="Windows Live" clId="Web-{40F70DAA-CA2B-4D00-A8FA-D6E6980E15C1}" dt="2022-01-14T14:24:17.826" v="1412"/>
          <ac:spMkLst>
            <pc:docMk/>
            <pc:sldMk cId="1414510068" sldId="290"/>
            <ac:spMk id="7" creationId="{45E4A74B-6514-424A-ADFA-C232FA6B9018}"/>
          </ac:spMkLst>
        </pc:spChg>
        <pc:spChg chg="add del">
          <ac:chgData name="Guest User" userId="" providerId="Windows Live" clId="Web-{40F70DAA-CA2B-4D00-A8FA-D6E6980E15C1}" dt="2022-01-14T14:24:17.810" v="1411"/>
          <ac:spMkLst>
            <pc:docMk/>
            <pc:sldMk cId="1414510068" sldId="290"/>
            <ac:spMk id="8" creationId="{C8643778-7F6C-4E8D-84D1-D5CDB9928191}"/>
          </ac:spMkLst>
        </pc:spChg>
        <pc:spChg chg="add del">
          <ac:chgData name="Guest User" userId="" providerId="Windows Live" clId="Web-{40F70DAA-CA2B-4D00-A8FA-D6E6980E15C1}" dt="2022-01-14T14:24:17.810" v="1411"/>
          <ac:spMkLst>
            <pc:docMk/>
            <pc:sldMk cId="1414510068" sldId="290"/>
            <ac:spMk id="10" creationId="{1D22F88D-6907-48AF-B024-346E855E0D96}"/>
          </ac:spMkLst>
        </pc:spChg>
        <pc:spChg chg="add">
          <ac:chgData name="Guest User" userId="" providerId="Windows Live" clId="Web-{40F70DAA-CA2B-4D00-A8FA-D6E6980E15C1}" dt="2022-01-14T14:24:17.826" v="1412"/>
          <ac:spMkLst>
            <pc:docMk/>
            <pc:sldMk cId="1414510068" sldId="290"/>
            <ac:spMk id="14" creationId="{F61C5C86-C785-4B92-9F2D-133B8B8C24F5}"/>
          </ac:spMkLst>
        </pc:spChg>
        <pc:spChg chg="add">
          <ac:chgData name="Guest User" userId="" providerId="Windows Live" clId="Web-{40F70DAA-CA2B-4D00-A8FA-D6E6980E15C1}" dt="2022-01-14T14:24:17.826" v="1412"/>
          <ac:spMkLst>
            <pc:docMk/>
            <pc:sldMk cId="1414510068" sldId="290"/>
            <ac:spMk id="16" creationId="{954D0BF9-002C-4D3A-A222-C166094A5D1D}"/>
          </ac:spMkLst>
        </pc:spChg>
        <pc:spChg chg="add">
          <ac:chgData name="Guest User" userId="" providerId="Windows Live" clId="Web-{40F70DAA-CA2B-4D00-A8FA-D6E6980E15C1}" dt="2022-01-14T14:24:17.826" v="1412"/>
          <ac:spMkLst>
            <pc:docMk/>
            <pc:sldMk cId="1414510068" sldId="290"/>
            <ac:spMk id="18" creationId="{6080EB6E-D69F-43B1-91EC-75C303342580}"/>
          </ac:spMkLst>
        </pc:spChg>
        <pc:spChg chg="add">
          <ac:chgData name="Guest User" userId="" providerId="Windows Live" clId="Web-{40F70DAA-CA2B-4D00-A8FA-D6E6980E15C1}" dt="2022-01-14T14:24:17.826" v="1412"/>
          <ac:spMkLst>
            <pc:docMk/>
            <pc:sldMk cId="1414510068" sldId="290"/>
            <ac:spMk id="20" creationId="{21BA816A-EE68-4A96-BA05-73303B2F4FE7}"/>
          </ac:spMkLst>
        </pc:spChg>
        <pc:spChg chg="add">
          <ac:chgData name="Guest User" userId="" providerId="Windows Live" clId="Web-{40F70DAA-CA2B-4D00-A8FA-D6E6980E15C1}" dt="2022-01-14T14:24:17.826" v="1412"/>
          <ac:spMkLst>
            <pc:docMk/>
            <pc:sldMk cId="1414510068" sldId="290"/>
            <ac:spMk id="22" creationId="{22A94CDB-5D63-4C75-9CB6-6C18CDF372F0}"/>
          </ac:spMkLst>
        </pc:spChg>
        <pc:grpChg chg="add del">
          <ac:chgData name="Guest User" userId="" providerId="Windows Live" clId="Web-{40F70DAA-CA2B-4D00-A8FA-D6E6980E15C1}" dt="2022-01-14T14:24:17.810" v="1411"/>
          <ac:grpSpMkLst>
            <pc:docMk/>
            <pc:sldMk cId="1414510068" sldId="290"/>
            <ac:grpSpMk id="12" creationId="{F3842748-48B5-4DD0-A06A-A31C74024A99}"/>
          </ac:grpSpMkLst>
        </pc:grpChg>
        <pc:graphicFrameChg chg="add del mod modGraphic">
          <ac:chgData name="Guest User" userId="" providerId="Windows Live" clId="Web-{40F70DAA-CA2B-4D00-A8FA-D6E6980E15C1}" dt="2022-01-14T14:51:36.692" v="1863"/>
          <ac:graphicFrameMkLst>
            <pc:docMk/>
            <pc:sldMk cId="1414510068" sldId="290"/>
            <ac:graphicFrameMk id="11" creationId="{B91EB6EB-493C-4D35-A455-BEC31A4824F7}"/>
          </ac:graphicFrameMkLst>
        </pc:graphicFrameChg>
        <pc:graphicFrameChg chg="add mod modGraphic">
          <ac:chgData name="Guest User" userId="" providerId="Windows Live" clId="Web-{40F70DAA-CA2B-4D00-A8FA-D6E6980E15C1}" dt="2022-01-14T15:16:02.136" v="2352" actId="1076"/>
          <ac:graphicFrameMkLst>
            <pc:docMk/>
            <pc:sldMk cId="1414510068" sldId="290"/>
            <ac:graphicFrameMk id="19" creationId="{5BE58CD5-21B0-4A76-A32E-3B85B2CEAC02}"/>
          </ac:graphicFrameMkLst>
        </pc:graphicFrameChg>
        <pc:picChg chg="add del mod modCrop">
          <ac:chgData name="Guest User" userId="" providerId="Windows Live" clId="Web-{40F70DAA-CA2B-4D00-A8FA-D6E6980E15C1}" dt="2022-01-14T14:51:16.972" v="1854"/>
          <ac:picMkLst>
            <pc:docMk/>
            <pc:sldMk cId="1414510068" sldId="290"/>
            <ac:picMk id="4" creationId="{305D12E6-D5BA-4522-806F-430A62761BC7}"/>
          </ac:picMkLst>
        </pc:picChg>
      </pc:sldChg>
      <pc:sldChg chg="addSp delSp modSp new">
        <pc:chgData name="Guest User" userId="" providerId="Windows Live" clId="Web-{40F70DAA-CA2B-4D00-A8FA-D6E6980E15C1}" dt="2022-01-14T15:16:51.481" v="2360" actId="1076"/>
        <pc:sldMkLst>
          <pc:docMk/>
          <pc:sldMk cId="154182510" sldId="291"/>
        </pc:sldMkLst>
        <pc:spChg chg="del">
          <ac:chgData name="Guest User" userId="" providerId="Windows Live" clId="Web-{40F70DAA-CA2B-4D00-A8FA-D6E6980E15C1}" dt="2022-01-14T14:28:59.646" v="1482"/>
          <ac:spMkLst>
            <pc:docMk/>
            <pc:sldMk cId="154182510" sldId="291"/>
            <ac:spMk id="2" creationId="{7FFC5E28-2AB4-4F91-A98E-579FDBD9F14F}"/>
          </ac:spMkLst>
        </pc:spChg>
        <pc:spChg chg="mod">
          <ac:chgData name="Guest User" userId="" providerId="Windows Live" clId="Web-{40F70DAA-CA2B-4D00-A8FA-D6E6980E15C1}" dt="2022-01-14T15:12:55.975" v="2266" actId="1076"/>
          <ac:spMkLst>
            <pc:docMk/>
            <pc:sldMk cId="154182510" sldId="291"/>
            <ac:spMk id="3" creationId="{78C0C263-1C63-48B4-89EF-485C262452AB}"/>
          </ac:spMkLst>
        </pc:spChg>
        <pc:spChg chg="add del">
          <ac:chgData name="Guest User" userId="" providerId="Windows Live" clId="Web-{40F70DAA-CA2B-4D00-A8FA-D6E6980E15C1}" dt="2022-01-14T14:56:56.731" v="1989"/>
          <ac:spMkLst>
            <pc:docMk/>
            <pc:sldMk cId="154182510" sldId="291"/>
            <ac:spMk id="4" creationId="{3FF00E05-D0A8-44D1-83FB-9CEA52A8F6E6}"/>
          </ac:spMkLst>
        </pc:spChg>
        <pc:spChg chg="add mod">
          <ac:chgData name="Guest User" userId="" providerId="Windows Live" clId="Web-{40F70DAA-CA2B-4D00-A8FA-D6E6980E15C1}" dt="2022-01-14T15:13:24.085" v="2279" actId="20577"/>
          <ac:spMkLst>
            <pc:docMk/>
            <pc:sldMk cId="154182510" sldId="291"/>
            <ac:spMk id="5" creationId="{94693CFA-6A07-4B83-B01D-BE9AB2A4A3CA}"/>
          </ac:spMkLst>
        </pc:spChg>
        <pc:spChg chg="add del">
          <ac:chgData name="Guest User" userId="" providerId="Windows Live" clId="Web-{40F70DAA-CA2B-4D00-A8FA-D6E6980E15C1}" dt="2022-01-14T14:55:54.214" v="1934"/>
          <ac:spMkLst>
            <pc:docMk/>
            <pc:sldMk cId="154182510" sldId="291"/>
            <ac:spMk id="6" creationId="{58C500E8-AA5B-4B4F-8918-9EFA4D403CA8}"/>
          </ac:spMkLst>
        </pc:spChg>
        <pc:spChg chg="add mod">
          <ac:chgData name="Guest User" userId="" providerId="Windows Live" clId="Web-{40F70DAA-CA2B-4D00-A8FA-D6E6980E15C1}" dt="2022-01-14T15:13:16.131" v="2277" actId="20577"/>
          <ac:spMkLst>
            <pc:docMk/>
            <pc:sldMk cId="154182510" sldId="291"/>
            <ac:spMk id="12" creationId="{35D4665A-A0C6-4FD6-83AB-47C8ECA813D9}"/>
          </ac:spMkLst>
        </pc:spChg>
        <pc:spChg chg="add mod">
          <ac:chgData name="Guest User" userId="" providerId="Windows Live" clId="Web-{40F70DAA-CA2B-4D00-A8FA-D6E6980E15C1}" dt="2022-01-14T15:16:42.809" v="2358" actId="1076"/>
          <ac:spMkLst>
            <pc:docMk/>
            <pc:sldMk cId="154182510" sldId="291"/>
            <ac:spMk id="13" creationId="{80027407-C150-4FE8-AF42-68EDEF9A9AC5}"/>
          </ac:spMkLst>
        </pc:spChg>
        <pc:graphicFrameChg chg="add mod modGraphic">
          <ac:chgData name="Guest User" userId="" providerId="Windows Live" clId="Web-{40F70DAA-CA2B-4D00-A8FA-D6E6980E15C1}" dt="2022-01-14T15:16:47.074" v="2359" actId="1076"/>
          <ac:graphicFrameMkLst>
            <pc:docMk/>
            <pc:sldMk cId="154182510" sldId="291"/>
            <ac:graphicFrameMk id="8" creationId="{D6D45F32-5DF4-4BD1-82BD-4D0141862CCE}"/>
          </ac:graphicFrameMkLst>
        </pc:graphicFrameChg>
        <pc:graphicFrameChg chg="add mod modGraphic">
          <ac:chgData name="Guest User" userId="" providerId="Windows Live" clId="Web-{40F70DAA-CA2B-4D00-A8FA-D6E6980E15C1}" dt="2022-01-14T15:13:37.679" v="2289"/>
          <ac:graphicFrameMkLst>
            <pc:docMk/>
            <pc:sldMk cId="154182510" sldId="291"/>
            <ac:graphicFrameMk id="10" creationId="{992F74CD-C4D6-4AB1-832C-E6FF07CB4C97}"/>
          </ac:graphicFrameMkLst>
        </pc:graphicFrameChg>
        <pc:graphicFrameChg chg="add del">
          <ac:chgData name="Guest User" userId="" providerId="Windows Live" clId="Web-{40F70DAA-CA2B-4D00-A8FA-D6E6980E15C1}" dt="2022-01-14T15:11:04.534" v="2229"/>
          <ac:graphicFrameMkLst>
            <pc:docMk/>
            <pc:sldMk cId="154182510" sldId="291"/>
            <ac:graphicFrameMk id="15" creationId="{387887D4-D5DF-4D5A-8D09-47D40CF6E2B3}"/>
          </ac:graphicFrameMkLst>
        </pc:graphicFrameChg>
        <pc:cxnChg chg="add mod">
          <ac:chgData name="Guest User" userId="" providerId="Windows Live" clId="Web-{40F70DAA-CA2B-4D00-A8FA-D6E6980E15C1}" dt="2022-01-14T15:16:51.481" v="2360" actId="1076"/>
          <ac:cxnSpMkLst>
            <pc:docMk/>
            <pc:sldMk cId="154182510" sldId="291"/>
            <ac:cxnSpMk id="11" creationId="{C402B694-3CAA-47A6-BCCD-899BEB1CAE01}"/>
          </ac:cxnSpMkLst>
        </pc:cxnChg>
      </pc:sldChg>
      <pc:sldChg chg="addSp delSp modSp new mod ord setBg">
        <pc:chgData name="Guest User" userId="" providerId="Windows Live" clId="Web-{40F70DAA-CA2B-4D00-A8FA-D6E6980E15C1}" dt="2022-01-14T15:58:30.750" v="3048" actId="20577"/>
        <pc:sldMkLst>
          <pc:docMk/>
          <pc:sldMk cId="3459163054" sldId="292"/>
        </pc:sldMkLst>
        <pc:spChg chg="del mod">
          <ac:chgData name="Guest User" userId="" providerId="Windows Live" clId="Web-{40F70DAA-CA2B-4D00-A8FA-D6E6980E15C1}" dt="2022-01-14T15:37:02.543" v="2640"/>
          <ac:spMkLst>
            <pc:docMk/>
            <pc:sldMk cId="3459163054" sldId="292"/>
            <ac:spMk id="2" creationId="{0902D2B2-E512-4038-AECD-051931756EA9}"/>
          </ac:spMkLst>
        </pc:spChg>
        <pc:spChg chg="mod">
          <ac:chgData name="Guest User" userId="" providerId="Windows Live" clId="Web-{40F70DAA-CA2B-4D00-A8FA-D6E6980E15C1}" dt="2022-01-14T15:58:30.750" v="3048" actId="20577"/>
          <ac:spMkLst>
            <pc:docMk/>
            <pc:sldMk cId="3459163054" sldId="292"/>
            <ac:spMk id="3" creationId="{57303502-C4E3-4B97-B4EC-005BD84425ED}"/>
          </ac:spMkLst>
        </pc:spChg>
        <pc:spChg chg="add">
          <ac:chgData name="Guest User" userId="" providerId="Windows Live" clId="Web-{40F70DAA-CA2B-4D00-A8FA-D6E6980E15C1}" dt="2022-01-14T15:36:07.339" v="2639"/>
          <ac:spMkLst>
            <pc:docMk/>
            <pc:sldMk cId="3459163054" sldId="292"/>
            <ac:spMk id="8" creationId="{99CAC3B1-4879-424D-8F15-206277196159}"/>
          </ac:spMkLst>
        </pc:spChg>
        <pc:spChg chg="add">
          <ac:chgData name="Guest User" userId="" providerId="Windows Live" clId="Web-{40F70DAA-CA2B-4D00-A8FA-D6E6980E15C1}" dt="2022-01-14T15:36:07.339" v="2639"/>
          <ac:spMkLst>
            <pc:docMk/>
            <pc:sldMk cId="3459163054" sldId="292"/>
            <ac:spMk id="10" creationId="{E34CC1C8-EBDD-4AEA-83E6-B27575B62E2E}"/>
          </ac:spMkLst>
        </pc:spChg>
        <pc:spChg chg="add">
          <ac:chgData name="Guest User" userId="" providerId="Windows Live" clId="Web-{40F70DAA-CA2B-4D00-A8FA-D6E6980E15C1}" dt="2022-01-14T15:36:07.339" v="2639"/>
          <ac:spMkLst>
            <pc:docMk/>
            <pc:sldMk cId="3459163054" sldId="292"/>
            <ac:spMk id="12" creationId="{D6B38644-B85D-4211-9526-5B4C2A662BF7}"/>
          </ac:spMkLst>
        </pc:spChg>
        <pc:spChg chg="add">
          <ac:chgData name="Guest User" userId="" providerId="Windows Live" clId="Web-{40F70DAA-CA2B-4D00-A8FA-D6E6980E15C1}" dt="2022-01-14T15:36:07.339" v="2639"/>
          <ac:spMkLst>
            <pc:docMk/>
            <pc:sldMk cId="3459163054" sldId="292"/>
            <ac:spMk id="14" creationId="{8A8B2820-6B8F-4C19-BFC5-D28EE44E54CB}"/>
          </ac:spMkLst>
        </pc:spChg>
        <pc:spChg chg="add">
          <ac:chgData name="Guest User" userId="" providerId="Windows Live" clId="Web-{40F70DAA-CA2B-4D00-A8FA-D6E6980E15C1}" dt="2022-01-14T15:36:07.339" v="2639"/>
          <ac:spMkLst>
            <pc:docMk/>
            <pc:sldMk cId="3459163054" sldId="292"/>
            <ac:spMk id="16" creationId="{DCA45AB7-441E-40A8-A98B-557D68F48A48}"/>
          </ac:spMkLst>
        </pc:spChg>
        <pc:spChg chg="add">
          <ac:chgData name="Guest User" userId="" providerId="Windows Live" clId="Web-{40F70DAA-CA2B-4D00-A8FA-D6E6980E15C1}" dt="2022-01-14T15:36:07.339" v="2639"/>
          <ac:spMkLst>
            <pc:docMk/>
            <pc:sldMk cId="3459163054" sldId="292"/>
            <ac:spMk id="18" creationId="{5F516030-4F00-4C48-AD93-91EFA17A1AC3}"/>
          </ac:spMkLst>
        </pc:spChg>
        <pc:spChg chg="add">
          <ac:chgData name="Guest User" userId="" providerId="Windows Live" clId="Web-{40F70DAA-CA2B-4D00-A8FA-D6E6980E15C1}" dt="2022-01-14T15:36:07.339" v="2639"/>
          <ac:spMkLst>
            <pc:docMk/>
            <pc:sldMk cId="3459163054" sldId="292"/>
            <ac:spMk id="20" creationId="{5820085E-2582-4A95-98EE-45DFFD5C017C}"/>
          </ac:spMkLst>
        </pc:spChg>
      </pc:sldChg>
      <pc:sldChg chg="modSp add ord replId">
        <pc:chgData name="Guest User" userId="" providerId="Windows Live" clId="Web-{40F70DAA-CA2B-4D00-A8FA-D6E6980E15C1}" dt="2022-01-14T15:32:27.630" v="2565" actId="1076"/>
        <pc:sldMkLst>
          <pc:docMk/>
          <pc:sldMk cId="3616566617" sldId="293"/>
        </pc:sldMkLst>
        <pc:spChg chg="mod">
          <ac:chgData name="Guest User" userId="" providerId="Windows Live" clId="Web-{40F70DAA-CA2B-4D00-A8FA-D6E6980E15C1}" dt="2022-01-14T15:32:13.926" v="2563" actId="20577"/>
          <ac:spMkLst>
            <pc:docMk/>
            <pc:sldMk cId="3616566617" sldId="293"/>
            <ac:spMk id="3" creationId="{E34711D3-1EB2-4739-9CBE-CEAAABAF3E64}"/>
          </ac:spMkLst>
        </pc:spChg>
        <pc:graphicFrameChg chg="mod modGraphic">
          <ac:chgData name="Guest User" userId="" providerId="Windows Live" clId="Web-{40F70DAA-CA2B-4D00-A8FA-D6E6980E15C1}" dt="2022-01-14T15:32:27.630" v="2565" actId="1076"/>
          <ac:graphicFrameMkLst>
            <pc:docMk/>
            <pc:sldMk cId="3616566617" sldId="293"/>
            <ac:graphicFrameMk id="19" creationId="{5BE58CD5-21B0-4A76-A32E-3B85B2CEAC02}"/>
          </ac:graphicFrameMkLst>
        </pc:graphicFrameChg>
      </pc:sldChg>
      <pc:sldChg chg="modSp add ord replId">
        <pc:chgData name="Guest User" userId="" providerId="Windows Live" clId="Web-{40F70DAA-CA2B-4D00-A8FA-D6E6980E15C1}" dt="2022-01-14T15:35:10.837" v="2636" actId="1076"/>
        <pc:sldMkLst>
          <pc:docMk/>
          <pc:sldMk cId="3433165515" sldId="294"/>
        </pc:sldMkLst>
        <pc:spChg chg="mod">
          <ac:chgData name="Guest User" userId="" providerId="Windows Live" clId="Web-{40F70DAA-CA2B-4D00-A8FA-D6E6980E15C1}" dt="2022-01-14T15:34:01.882" v="2601" actId="20577"/>
          <ac:spMkLst>
            <pc:docMk/>
            <pc:sldMk cId="3433165515" sldId="294"/>
            <ac:spMk id="3" creationId="{78C0C263-1C63-48B4-89EF-485C262452AB}"/>
          </ac:spMkLst>
        </pc:spChg>
        <pc:spChg chg="mod">
          <ac:chgData name="Guest User" userId="" providerId="Windows Live" clId="Web-{40F70DAA-CA2B-4D00-A8FA-D6E6980E15C1}" dt="2022-01-14T15:34:56.134" v="2633" actId="1076"/>
          <ac:spMkLst>
            <pc:docMk/>
            <pc:sldMk cId="3433165515" sldId="294"/>
            <ac:spMk id="12" creationId="{35D4665A-A0C6-4FD6-83AB-47C8ECA813D9}"/>
          </ac:spMkLst>
        </pc:spChg>
        <pc:graphicFrameChg chg="mod modGraphic">
          <ac:chgData name="Guest User" userId="" providerId="Windows Live" clId="Web-{40F70DAA-CA2B-4D00-A8FA-D6E6980E15C1}" dt="2022-01-14T15:35:10.837" v="2636" actId="1076"/>
          <ac:graphicFrameMkLst>
            <pc:docMk/>
            <pc:sldMk cId="3433165515" sldId="294"/>
            <ac:graphicFrameMk id="10" creationId="{992F74CD-C4D6-4AB1-832C-E6FF07CB4C97}"/>
          </ac:graphicFrameMkLst>
        </pc:graphicFrameChg>
        <pc:cxnChg chg="mod">
          <ac:chgData name="Guest User" userId="" providerId="Windows Live" clId="Web-{40F70DAA-CA2B-4D00-A8FA-D6E6980E15C1}" dt="2022-01-14T15:34:50.274" v="2631" actId="1076"/>
          <ac:cxnSpMkLst>
            <pc:docMk/>
            <pc:sldMk cId="3433165515" sldId="294"/>
            <ac:cxnSpMk id="11" creationId="{C402B694-3CAA-47A6-BCCD-899BEB1CAE01}"/>
          </ac:cxnSpMkLst>
        </pc:cxnChg>
      </pc:sldChg>
      <pc:sldChg chg="new">
        <pc:chgData name="Guest User" userId="" providerId="Windows Live" clId="Web-{40F70DAA-CA2B-4D00-A8FA-D6E6980E15C1}" dt="2022-01-14T15:42:56.974" v="2930"/>
        <pc:sldMkLst>
          <pc:docMk/>
          <pc:sldMk cId="670802479" sldId="295"/>
        </pc:sldMkLst>
      </pc:sldChg>
    </pc:docChg>
  </pc:docChgLst>
  <pc:docChgLst>
    <pc:chgData name="Arzoo Jangra" userId="6e66882db058be4d" providerId="Windows Live" clId="Web-{1D60E6D6-5E95-4A69-9EEC-A979537F34CF}"/>
    <pc:docChg chg="modSld">
      <pc:chgData name="Arzoo Jangra" userId="6e66882db058be4d" providerId="Windows Live" clId="Web-{1D60E6D6-5E95-4A69-9EEC-A979537F34CF}" dt="2022-01-14T13:34:29.106" v="0" actId="20577"/>
      <pc:docMkLst>
        <pc:docMk/>
      </pc:docMkLst>
      <pc:sldChg chg="modSp">
        <pc:chgData name="Arzoo Jangra" userId="6e66882db058be4d" providerId="Windows Live" clId="Web-{1D60E6D6-5E95-4A69-9EEC-A979537F34CF}" dt="2022-01-14T13:34:29.106" v="0" actId="20577"/>
        <pc:sldMkLst>
          <pc:docMk/>
          <pc:sldMk cId="2818100236" sldId="289"/>
        </pc:sldMkLst>
        <pc:spChg chg="mod">
          <ac:chgData name="Arzoo Jangra" userId="6e66882db058be4d" providerId="Windows Live" clId="Web-{1D60E6D6-5E95-4A69-9EEC-A979537F34CF}" dt="2022-01-14T13:34:29.106" v="0" actId="20577"/>
          <ac:spMkLst>
            <pc:docMk/>
            <pc:sldMk cId="2818100236" sldId="289"/>
            <ac:spMk id="3" creationId="{D93CE3F5-1372-4D63-B80D-C10E8ADB56F8}"/>
          </ac:spMkLst>
        </pc:spChg>
      </pc:sldChg>
    </pc:docChg>
  </pc:docChgLst>
  <pc:docChgLst>
    <pc:chgData name="vidhikhare8178@gmail.com" userId="ae7364a8648c0cbb" providerId="LiveId" clId="{4B999DD4-4241-4F43-A501-255F423C2468}"/>
    <pc:docChg chg="modSld">
      <pc:chgData name="vidhikhare8178@gmail.com" userId="ae7364a8648c0cbb" providerId="LiveId" clId="{4B999DD4-4241-4F43-A501-255F423C2468}" dt="2021-12-26T11:53:08.689" v="1" actId="20577"/>
      <pc:docMkLst>
        <pc:docMk/>
      </pc:docMkLst>
      <pc:sldChg chg="modSp">
        <pc:chgData name="vidhikhare8178@gmail.com" userId="ae7364a8648c0cbb" providerId="LiveId" clId="{4B999DD4-4241-4F43-A501-255F423C2468}" dt="2021-12-26T11:53:08.689" v="1" actId="20577"/>
        <pc:sldMkLst>
          <pc:docMk/>
          <pc:sldMk cId="3487453407" sldId="257"/>
        </pc:sldMkLst>
        <pc:spChg chg="mod">
          <ac:chgData name="vidhikhare8178@gmail.com" userId="ae7364a8648c0cbb" providerId="LiveId" clId="{4B999DD4-4241-4F43-A501-255F423C2468}" dt="2021-12-26T11:53:08.689" v="1" actId="20577"/>
          <ac:spMkLst>
            <pc:docMk/>
            <pc:sldMk cId="3487453407" sldId="257"/>
            <ac:spMk id="3" creationId="{D08E2ADA-1610-4815-B162-B42126252CE3}"/>
          </ac:spMkLst>
        </pc:spChg>
      </pc:sldChg>
    </pc:docChg>
  </pc:docChgLst>
  <pc:docChgLst>
    <pc:chgData name="Arzoo Jangra" userId="6e66882db058be4d" providerId="Windows Live" clId="Web-{4CF64C33-372D-4B28-8FBD-4F9034303F68}"/>
    <pc:docChg chg="modSld">
      <pc:chgData name="Arzoo Jangra" userId="6e66882db058be4d" providerId="Windows Live" clId="Web-{4CF64C33-372D-4B28-8FBD-4F9034303F68}" dt="2022-01-05T05:00:35.910" v="208"/>
      <pc:docMkLst>
        <pc:docMk/>
      </pc:docMkLst>
      <pc:sldChg chg="modSp">
        <pc:chgData name="Arzoo Jangra" userId="6e66882db058be4d" providerId="Windows Live" clId="Web-{4CF64C33-372D-4B28-8FBD-4F9034303F68}" dt="2022-01-05T05:00:35.910" v="208"/>
        <pc:sldMkLst>
          <pc:docMk/>
          <pc:sldMk cId="1717578510" sldId="277"/>
        </pc:sldMkLst>
        <pc:graphicFrameChg chg="mod modGraphic">
          <ac:chgData name="Arzoo Jangra" userId="6e66882db058be4d" providerId="Windows Live" clId="Web-{4CF64C33-372D-4B28-8FBD-4F9034303F68}" dt="2022-01-05T05:00:35.910" v="208"/>
          <ac:graphicFrameMkLst>
            <pc:docMk/>
            <pc:sldMk cId="1717578510" sldId="277"/>
            <ac:graphicFrameMk id="8" creationId="{58EBE98A-F763-4E4F-9E1A-699DCEF5B8A9}"/>
          </ac:graphicFrameMkLst>
        </pc:graphicFrameChg>
      </pc:sldChg>
    </pc:docChg>
  </pc:docChgLst>
  <pc:docChgLst>
    <pc:chgData name="Arzoo Jangra" userId="6e66882db058be4d" providerId="Windows Live" clId="Web-{F182FF87-BE59-48E9-A0EB-B3BE61FB65D8}"/>
    <pc:docChg chg="addSld modSld">
      <pc:chgData name="Arzoo Jangra" userId="6e66882db058be4d" providerId="Windows Live" clId="Web-{F182FF87-BE59-48E9-A0EB-B3BE61FB65D8}" dt="2022-01-15T11:25:48.690" v="697" actId="14100"/>
      <pc:docMkLst>
        <pc:docMk/>
      </pc:docMkLst>
      <pc:sldChg chg="addSp delSp modSp mod setBg modClrScheme chgLayout">
        <pc:chgData name="Arzoo Jangra" userId="6e66882db058be4d" providerId="Windows Live" clId="Web-{F182FF87-BE59-48E9-A0EB-B3BE61FB65D8}" dt="2022-01-15T11:10:08.511" v="428" actId="1076"/>
        <pc:sldMkLst>
          <pc:docMk/>
          <pc:sldMk cId="670802479" sldId="295"/>
        </pc:sldMkLst>
        <pc:spChg chg="del">
          <ac:chgData name="Arzoo Jangra" userId="6e66882db058be4d" providerId="Windows Live" clId="Web-{F182FF87-BE59-48E9-A0EB-B3BE61FB65D8}" dt="2022-01-15T10:55:51.615" v="150"/>
          <ac:spMkLst>
            <pc:docMk/>
            <pc:sldMk cId="670802479" sldId="295"/>
            <ac:spMk id="2" creationId="{97812214-B74C-4DCA-8CFC-6FE51C549787}"/>
          </ac:spMkLst>
        </pc:spChg>
        <pc:spChg chg="mod ord">
          <ac:chgData name="Arzoo Jangra" userId="6e66882db058be4d" providerId="Windows Live" clId="Web-{F182FF87-BE59-48E9-A0EB-B3BE61FB65D8}" dt="2022-01-15T11:09:36.932" v="424" actId="20577"/>
          <ac:spMkLst>
            <pc:docMk/>
            <pc:sldMk cId="670802479" sldId="295"/>
            <ac:spMk id="3" creationId="{106736A2-3DE2-44A8-86A1-D2A4295CA0C1}"/>
          </ac:spMkLst>
        </pc:spChg>
        <pc:spChg chg="add del mod ord">
          <ac:chgData name="Arzoo Jangra" userId="6e66882db058be4d" providerId="Windows Live" clId="Web-{F182FF87-BE59-48E9-A0EB-B3BE61FB65D8}" dt="2022-01-15T10:58:13.634" v="166"/>
          <ac:spMkLst>
            <pc:docMk/>
            <pc:sldMk cId="670802479" sldId="295"/>
            <ac:spMk id="8" creationId="{FFEA8933-0F70-4ECF-852B-E8723154F75F}"/>
          </ac:spMkLst>
        </pc:spChg>
        <pc:spChg chg="add del mod ord">
          <ac:chgData name="Arzoo Jangra" userId="6e66882db058be4d" providerId="Windows Live" clId="Web-{F182FF87-BE59-48E9-A0EB-B3BE61FB65D8}" dt="2022-01-15T10:58:22.572" v="169"/>
          <ac:spMkLst>
            <pc:docMk/>
            <pc:sldMk cId="670802479" sldId="295"/>
            <ac:spMk id="9" creationId="{7CF89E7E-E255-4299-8946-CB5A1D8DC004}"/>
          </ac:spMkLst>
        </pc:spChg>
        <pc:spChg chg="add del mod ord">
          <ac:chgData name="Arzoo Jangra" userId="6e66882db058be4d" providerId="Windows Live" clId="Web-{F182FF87-BE59-48E9-A0EB-B3BE61FB65D8}" dt="2022-01-15T10:58:38.822" v="173"/>
          <ac:spMkLst>
            <pc:docMk/>
            <pc:sldMk cId="670802479" sldId="295"/>
            <ac:spMk id="10" creationId="{5197C74D-6BF6-4972-A5AD-BC3E61F4914A}"/>
          </ac:spMkLst>
        </pc:spChg>
        <pc:spChg chg="add del mod ord">
          <ac:chgData name="Arzoo Jangra" userId="6e66882db058be4d" providerId="Windows Live" clId="Web-{F182FF87-BE59-48E9-A0EB-B3BE61FB65D8}" dt="2022-01-15T11:07:05.382" v="387"/>
          <ac:spMkLst>
            <pc:docMk/>
            <pc:sldMk cId="670802479" sldId="295"/>
            <ac:spMk id="11" creationId="{535BC76E-BEA2-41B2-9146-665B51433375}"/>
          </ac:spMkLst>
        </pc:spChg>
        <pc:spChg chg="add del mod">
          <ac:chgData name="Arzoo Jangra" userId="6e66882db058be4d" providerId="Windows Live" clId="Web-{F182FF87-BE59-48E9-A0EB-B3BE61FB65D8}" dt="2022-01-15T11:07:21.491" v="389"/>
          <ac:spMkLst>
            <pc:docMk/>
            <pc:sldMk cId="670802479" sldId="295"/>
            <ac:spMk id="14" creationId="{53D58C41-3373-4E7C-BB34-F6ACCA1287F9}"/>
          </ac:spMkLst>
        </pc:spChg>
        <pc:picChg chg="add mod">
          <ac:chgData name="Arzoo Jangra" userId="6e66882db058be4d" providerId="Windows Live" clId="Web-{F182FF87-BE59-48E9-A0EB-B3BE61FB65D8}" dt="2022-01-15T11:10:08.511" v="428" actId="1076"/>
          <ac:picMkLst>
            <pc:docMk/>
            <pc:sldMk cId="670802479" sldId="295"/>
            <ac:picMk id="5" creationId="{6EDC352B-8D21-46A6-8E63-620F92A5ADD5}"/>
          </ac:picMkLst>
        </pc:picChg>
        <pc:picChg chg="add mod">
          <ac:chgData name="Arzoo Jangra" userId="6e66882db058be4d" providerId="Windows Live" clId="Web-{F182FF87-BE59-48E9-A0EB-B3BE61FB65D8}" dt="2022-01-15T11:10:05.652" v="427" actId="1076"/>
          <ac:picMkLst>
            <pc:docMk/>
            <pc:sldMk cId="670802479" sldId="295"/>
            <ac:picMk id="6" creationId="{791203B0-7236-4341-A842-ECBFE7099EBB}"/>
          </ac:picMkLst>
        </pc:picChg>
        <pc:picChg chg="add del mod ord modCrop">
          <ac:chgData name="Arzoo Jangra" userId="6e66882db058be4d" providerId="Windows Live" clId="Web-{F182FF87-BE59-48E9-A0EB-B3BE61FB65D8}" dt="2022-01-15T11:06:55.288" v="384"/>
          <ac:picMkLst>
            <pc:docMk/>
            <pc:sldMk cId="670802479" sldId="295"/>
            <ac:picMk id="7" creationId="{819842FD-A6C2-4E9C-BA00-FBF3A42D8C62}"/>
          </ac:picMkLst>
        </pc:picChg>
        <pc:picChg chg="add del mod">
          <ac:chgData name="Arzoo Jangra" userId="6e66882db058be4d" providerId="Windows Live" clId="Web-{F182FF87-BE59-48E9-A0EB-B3BE61FB65D8}" dt="2022-01-15T11:07:23.570" v="390"/>
          <ac:picMkLst>
            <pc:docMk/>
            <pc:sldMk cId="670802479" sldId="295"/>
            <ac:picMk id="12" creationId="{E4EEB110-1F4B-48C4-8903-8B34530BA19A}"/>
          </ac:picMkLst>
        </pc:picChg>
      </pc:sldChg>
      <pc:sldChg chg="addSp delSp modSp mod setBg modClrScheme chgLayout">
        <pc:chgData name="Arzoo Jangra" userId="6e66882db058be4d" providerId="Windows Live" clId="Web-{F182FF87-BE59-48E9-A0EB-B3BE61FB65D8}" dt="2022-01-15T11:25:48.690" v="697" actId="14100"/>
        <pc:sldMkLst>
          <pc:docMk/>
          <pc:sldMk cId="3328542395" sldId="296"/>
        </pc:sldMkLst>
        <pc:spChg chg="del">
          <ac:chgData name="Arzoo Jangra" userId="6e66882db058be4d" providerId="Windows Live" clId="Web-{F182FF87-BE59-48E9-A0EB-B3BE61FB65D8}" dt="2022-01-15T11:12:05.842" v="429"/>
          <ac:spMkLst>
            <pc:docMk/>
            <pc:sldMk cId="3328542395" sldId="296"/>
            <ac:spMk id="2" creationId="{2B3D45AF-F216-45F0-BC46-9D7C27782CE2}"/>
          </ac:spMkLst>
        </pc:spChg>
        <pc:spChg chg="del">
          <ac:chgData name="Arzoo Jangra" userId="6e66882db058be4d" providerId="Windows Live" clId="Web-{F182FF87-BE59-48E9-A0EB-B3BE61FB65D8}" dt="2022-01-15T11:12:05.842" v="429"/>
          <ac:spMkLst>
            <pc:docMk/>
            <pc:sldMk cId="3328542395" sldId="296"/>
            <ac:spMk id="3" creationId="{9B29E9A6-98E8-4467-90DE-31365E3FC3CA}"/>
          </ac:spMkLst>
        </pc:spChg>
        <pc:spChg chg="add mod">
          <ac:chgData name="Arzoo Jangra" userId="6e66882db058be4d" providerId="Windows Live" clId="Web-{F182FF87-BE59-48E9-A0EB-B3BE61FB65D8}" dt="2022-01-15T11:24:44.626" v="694" actId="20577"/>
          <ac:spMkLst>
            <pc:docMk/>
            <pc:sldMk cId="3328542395" sldId="296"/>
            <ac:spMk id="6" creationId="{460ECF38-0A5B-4B7F-A63F-C6048B32292B}"/>
          </ac:spMkLst>
        </pc:spChg>
        <pc:spChg chg="add mod">
          <ac:chgData name="Arzoo Jangra" userId="6e66882db058be4d" providerId="Windows Live" clId="Web-{F182FF87-BE59-48E9-A0EB-B3BE61FB65D8}" dt="2022-01-15T11:24:25.657" v="691" actId="20577"/>
          <ac:spMkLst>
            <pc:docMk/>
            <pc:sldMk cId="3328542395" sldId="296"/>
            <ac:spMk id="7" creationId="{977A98C0-EC00-4F37-86A1-B801F8F07A77}"/>
          </ac:spMkLst>
        </pc:spChg>
        <pc:grpChg chg="add">
          <ac:chgData name="Arzoo Jangra" userId="6e66882db058be4d" providerId="Windows Live" clId="Web-{F182FF87-BE59-48E9-A0EB-B3BE61FB65D8}" dt="2022-01-15T11:22:29.373" v="669"/>
          <ac:grpSpMkLst>
            <pc:docMk/>
            <pc:sldMk cId="3328542395" sldId="296"/>
            <ac:grpSpMk id="9" creationId="{15FF890B-3CE7-403A-AECE-2DE04FC7AF80}"/>
          </ac:grpSpMkLst>
        </pc:grpChg>
        <pc:grpChg chg="add del">
          <ac:chgData name="Arzoo Jangra" userId="6e66882db058be4d" providerId="Windows Live" clId="Web-{F182FF87-BE59-48E9-A0EB-B3BE61FB65D8}" dt="2022-01-15T11:22:29.357" v="668"/>
          <ac:grpSpMkLst>
            <pc:docMk/>
            <pc:sldMk cId="3328542395" sldId="296"/>
            <ac:grpSpMk id="12" creationId="{15FF890B-3CE7-403A-AECE-2DE04FC7AF80}"/>
          </ac:grpSpMkLst>
        </pc:grpChg>
        <pc:picChg chg="add del mod">
          <ac:chgData name="Arzoo Jangra" userId="6e66882db058be4d" providerId="Windows Live" clId="Web-{F182FF87-BE59-48E9-A0EB-B3BE61FB65D8}" dt="2022-01-15T11:15:59.942" v="437"/>
          <ac:picMkLst>
            <pc:docMk/>
            <pc:sldMk cId="3328542395" sldId="296"/>
            <ac:picMk id="4" creationId="{254390AE-E29C-4B6A-AFFB-47B6BB403BF8}"/>
          </ac:picMkLst>
        </pc:picChg>
        <pc:picChg chg="add mod ord">
          <ac:chgData name="Arzoo Jangra" userId="6e66882db058be4d" providerId="Windows Live" clId="Web-{F182FF87-BE59-48E9-A0EB-B3BE61FB65D8}" dt="2022-01-15T11:25:48.690" v="697" actId="14100"/>
          <ac:picMkLst>
            <pc:docMk/>
            <pc:sldMk cId="3328542395" sldId="296"/>
            <ac:picMk id="5" creationId="{647B6B67-65ED-405F-BDF1-78D5DAE91F88}"/>
          </ac:picMkLst>
        </pc:picChg>
      </pc:sldChg>
      <pc:sldChg chg="addSp delSp modSp new mod modClrScheme chgLayout">
        <pc:chgData name="Arzoo Jangra" userId="6e66882db058be4d" providerId="Windows Live" clId="Web-{F182FF87-BE59-48E9-A0EB-B3BE61FB65D8}" dt="2022-01-15T11:09:42.589" v="426" actId="1076"/>
        <pc:sldMkLst>
          <pc:docMk/>
          <pc:sldMk cId="2939653983" sldId="297"/>
        </pc:sldMkLst>
        <pc:spChg chg="del mod ord">
          <ac:chgData name="Arzoo Jangra" userId="6e66882db058be4d" providerId="Windows Live" clId="Web-{F182FF87-BE59-48E9-A0EB-B3BE61FB65D8}" dt="2022-01-15T11:07:54.148" v="394"/>
          <ac:spMkLst>
            <pc:docMk/>
            <pc:sldMk cId="2939653983" sldId="297"/>
            <ac:spMk id="2" creationId="{DF102B59-9BC1-4B6C-ABF1-0B91DBEEED0B}"/>
          </ac:spMkLst>
        </pc:spChg>
        <pc:spChg chg="del">
          <ac:chgData name="Arzoo Jangra" userId="6e66882db058be4d" providerId="Windows Live" clId="Web-{F182FF87-BE59-48E9-A0EB-B3BE61FB65D8}" dt="2022-01-15T11:06:52.319" v="383"/>
          <ac:spMkLst>
            <pc:docMk/>
            <pc:sldMk cId="2939653983" sldId="297"/>
            <ac:spMk id="3" creationId="{7377A997-4A4A-405E-BD53-93083A665A00}"/>
          </ac:spMkLst>
        </pc:spChg>
        <pc:spChg chg="del mod ord">
          <ac:chgData name="Arzoo Jangra" userId="6e66882db058be4d" providerId="Windows Live" clId="Web-{F182FF87-BE59-48E9-A0EB-B3BE61FB65D8}" dt="2022-01-15T11:06:58.475" v="385"/>
          <ac:spMkLst>
            <pc:docMk/>
            <pc:sldMk cId="2939653983" sldId="297"/>
            <ac:spMk id="4" creationId="{22D461E5-BCF1-4FB0-B308-26C60148F83A}"/>
          </ac:spMkLst>
        </pc:spChg>
        <pc:spChg chg="del">
          <ac:chgData name="Arzoo Jangra" userId="6e66882db058be4d" providerId="Windows Live" clId="Web-{F182FF87-BE59-48E9-A0EB-B3BE61FB65D8}" dt="2022-01-15T11:06:52.319" v="383"/>
          <ac:spMkLst>
            <pc:docMk/>
            <pc:sldMk cId="2939653983" sldId="297"/>
            <ac:spMk id="5" creationId="{9F7B7436-D3C1-467B-BE90-DA790AA966CA}"/>
          </ac:spMkLst>
        </pc:spChg>
        <pc:spChg chg="del">
          <ac:chgData name="Arzoo Jangra" userId="6e66882db058be4d" providerId="Windows Live" clId="Web-{F182FF87-BE59-48E9-A0EB-B3BE61FB65D8}" dt="2022-01-15T11:06:52.319" v="383"/>
          <ac:spMkLst>
            <pc:docMk/>
            <pc:sldMk cId="2939653983" sldId="297"/>
            <ac:spMk id="6" creationId="{3FA9FF38-F8DF-437B-8597-AA86ED72B2F0}"/>
          </ac:spMkLst>
        </pc:spChg>
        <pc:spChg chg="add mod">
          <ac:chgData name="Arzoo Jangra" userId="6e66882db058be4d" providerId="Windows Live" clId="Web-{F182FF87-BE59-48E9-A0EB-B3BE61FB65D8}" dt="2022-01-15T11:09:08.260" v="416" actId="20577"/>
          <ac:spMkLst>
            <pc:docMk/>
            <pc:sldMk cId="2939653983" sldId="297"/>
            <ac:spMk id="8" creationId="{4C7B2C3D-3D9F-4215-81E8-75F97F2378BA}"/>
          </ac:spMkLst>
        </pc:spChg>
        <pc:picChg chg="add mod ord">
          <ac:chgData name="Arzoo Jangra" userId="6e66882db058be4d" providerId="Windows Live" clId="Web-{F182FF87-BE59-48E9-A0EB-B3BE61FB65D8}" dt="2022-01-15T11:09:40.307" v="425" actId="1076"/>
          <ac:picMkLst>
            <pc:docMk/>
            <pc:sldMk cId="2939653983" sldId="297"/>
            <ac:picMk id="7" creationId="{BCEC0A2F-2736-4EB8-B8C5-E49DAE6D5646}"/>
          </ac:picMkLst>
        </pc:picChg>
        <pc:picChg chg="add mod">
          <ac:chgData name="Arzoo Jangra" userId="6e66882db058be4d" providerId="Windows Live" clId="Web-{F182FF87-BE59-48E9-A0EB-B3BE61FB65D8}" dt="2022-01-15T11:09:42.589" v="426" actId="1076"/>
          <ac:picMkLst>
            <pc:docMk/>
            <pc:sldMk cId="2939653983" sldId="297"/>
            <ac:picMk id="9" creationId="{48EE2702-A430-4ED2-B099-40207277842D}"/>
          </ac:picMkLst>
        </pc:picChg>
      </pc:sldChg>
    </pc:docChg>
  </pc:docChgLst>
  <pc:docChgLst>
    <pc:chgData name="Arzoo Jangra" userId="6e66882db058be4d" providerId="Windows Live" clId="Web-{980144B7-6BCF-4452-9277-9E46321905C8}"/>
    <pc:docChg chg="modSld">
      <pc:chgData name="Arzoo Jangra" userId="6e66882db058be4d" providerId="Windows Live" clId="Web-{980144B7-6BCF-4452-9277-9E46321905C8}" dt="2021-12-28T05:25:49.993" v="12" actId="20577"/>
      <pc:docMkLst>
        <pc:docMk/>
      </pc:docMkLst>
      <pc:sldChg chg="modSp">
        <pc:chgData name="Arzoo Jangra" userId="6e66882db058be4d" providerId="Windows Live" clId="Web-{980144B7-6BCF-4452-9277-9E46321905C8}" dt="2021-12-28T05:24:39.617" v="1" actId="20577"/>
        <pc:sldMkLst>
          <pc:docMk/>
          <pc:sldMk cId="2300919372" sldId="256"/>
        </pc:sldMkLst>
        <pc:spChg chg="mod">
          <ac:chgData name="Arzoo Jangra" userId="6e66882db058be4d" providerId="Windows Live" clId="Web-{980144B7-6BCF-4452-9277-9E46321905C8}" dt="2021-12-28T05:24:39.617" v="1" actId="20577"/>
          <ac:spMkLst>
            <pc:docMk/>
            <pc:sldMk cId="2300919372" sldId="256"/>
            <ac:spMk id="3" creationId="{BBA87B92-4BFF-4F79-B56C-6656262CBBEA}"/>
          </ac:spMkLst>
        </pc:spChg>
      </pc:sldChg>
      <pc:sldChg chg="modSp">
        <pc:chgData name="Arzoo Jangra" userId="6e66882db058be4d" providerId="Windows Live" clId="Web-{980144B7-6BCF-4452-9277-9E46321905C8}" dt="2021-12-28T05:25:11.524" v="6" actId="20577"/>
        <pc:sldMkLst>
          <pc:docMk/>
          <pc:sldMk cId="2778694098" sldId="258"/>
        </pc:sldMkLst>
        <pc:spChg chg="mod">
          <ac:chgData name="Arzoo Jangra" userId="6e66882db058be4d" providerId="Windows Live" clId="Web-{980144B7-6BCF-4452-9277-9E46321905C8}" dt="2021-12-28T05:25:11.524" v="6" actId="20577"/>
          <ac:spMkLst>
            <pc:docMk/>
            <pc:sldMk cId="2778694098" sldId="258"/>
            <ac:spMk id="2" creationId="{6C0F0DE5-5872-4423-91E6-B71431CEE9FB}"/>
          </ac:spMkLst>
        </pc:spChg>
      </pc:sldChg>
      <pc:sldChg chg="modSp">
        <pc:chgData name="Arzoo Jangra" userId="6e66882db058be4d" providerId="Windows Live" clId="Web-{980144B7-6BCF-4452-9277-9E46321905C8}" dt="2021-12-28T05:25:49.993" v="12" actId="20577"/>
        <pc:sldMkLst>
          <pc:docMk/>
          <pc:sldMk cId="1809632911" sldId="263"/>
        </pc:sldMkLst>
        <pc:spChg chg="mod">
          <ac:chgData name="Arzoo Jangra" userId="6e66882db058be4d" providerId="Windows Live" clId="Web-{980144B7-6BCF-4452-9277-9E46321905C8}" dt="2021-12-28T05:25:49.993" v="12" actId="20577"/>
          <ac:spMkLst>
            <pc:docMk/>
            <pc:sldMk cId="1809632911" sldId="263"/>
            <ac:spMk id="3" creationId="{C5550DC3-03DB-43BE-AA5F-ABA39DC5D931}"/>
          </ac:spMkLst>
        </pc:spChg>
      </pc:sldChg>
    </pc:docChg>
  </pc:docChgLst>
  <pc:docChgLst>
    <pc:chgData name="Arzoo Jangra" userId="6e66882db058be4d" providerId="Windows Live" clId="Web-{0E7679A6-68A7-4713-B553-5A5B35DC2621}"/>
    <pc:docChg chg="addSld delSld modSld">
      <pc:chgData name="Arzoo Jangra" userId="6e66882db058be4d" providerId="Windows Live" clId="Web-{0E7679A6-68A7-4713-B553-5A5B35DC2621}" dt="2022-02-04T07:14:18.056" v="959" actId="20577"/>
      <pc:docMkLst>
        <pc:docMk/>
      </pc:docMkLst>
      <pc:sldChg chg="modSp">
        <pc:chgData name="Arzoo Jangra" userId="6e66882db058be4d" providerId="Windows Live" clId="Web-{0E7679A6-68A7-4713-B553-5A5B35DC2621}" dt="2022-02-04T06:40:42.710" v="208" actId="20577"/>
        <pc:sldMkLst>
          <pc:docMk/>
          <pc:sldMk cId="2687690144" sldId="299"/>
        </pc:sldMkLst>
        <pc:spChg chg="mod">
          <ac:chgData name="Arzoo Jangra" userId="6e66882db058be4d" providerId="Windows Live" clId="Web-{0E7679A6-68A7-4713-B553-5A5B35DC2621}" dt="2022-02-04T06:40:30.631" v="205" actId="20577"/>
          <ac:spMkLst>
            <pc:docMk/>
            <pc:sldMk cId="2687690144" sldId="299"/>
            <ac:spMk id="2" creationId="{3AB1CCD5-BEA3-4A46-8F95-BC00A6B055EF}"/>
          </ac:spMkLst>
        </pc:spChg>
        <pc:spChg chg="mod">
          <ac:chgData name="Arzoo Jangra" userId="6e66882db058be4d" providerId="Windows Live" clId="Web-{0E7679A6-68A7-4713-B553-5A5B35DC2621}" dt="2022-02-04T06:40:42.710" v="208" actId="20577"/>
          <ac:spMkLst>
            <pc:docMk/>
            <pc:sldMk cId="2687690144" sldId="299"/>
            <ac:spMk id="3" creationId="{5CBAE01F-8527-4968-BD94-67D3BA1BB2AB}"/>
          </ac:spMkLst>
        </pc:spChg>
      </pc:sldChg>
      <pc:sldChg chg="modSp">
        <pc:chgData name="Arzoo Jangra" userId="6e66882db058be4d" providerId="Windows Live" clId="Web-{0E7679A6-68A7-4713-B553-5A5B35DC2621}" dt="2022-02-04T06:50:15.864" v="605" actId="20577"/>
        <pc:sldMkLst>
          <pc:docMk/>
          <pc:sldMk cId="1563273176" sldId="300"/>
        </pc:sldMkLst>
        <pc:spChg chg="mod">
          <ac:chgData name="Arzoo Jangra" userId="6e66882db058be4d" providerId="Windows Live" clId="Web-{0E7679A6-68A7-4713-B553-5A5B35DC2621}" dt="2022-02-04T06:49:53.301" v="588" actId="20577"/>
          <ac:spMkLst>
            <pc:docMk/>
            <pc:sldMk cId="1563273176" sldId="300"/>
            <ac:spMk id="2" creationId="{9CE95CCC-7616-4B52-9A68-E31FF5712DDA}"/>
          </ac:spMkLst>
        </pc:spChg>
        <pc:spChg chg="mod">
          <ac:chgData name="Arzoo Jangra" userId="6e66882db058be4d" providerId="Windows Live" clId="Web-{0E7679A6-68A7-4713-B553-5A5B35DC2621}" dt="2022-02-04T06:50:15.864" v="605" actId="20577"/>
          <ac:spMkLst>
            <pc:docMk/>
            <pc:sldMk cId="1563273176" sldId="300"/>
            <ac:spMk id="3" creationId="{3A6FF0F5-C75A-4243-BFB0-4B6BAFC93CB5}"/>
          </ac:spMkLst>
        </pc:spChg>
      </pc:sldChg>
      <pc:sldChg chg="addSp delSp modSp">
        <pc:chgData name="Arzoo Jangra" userId="6e66882db058be4d" providerId="Windows Live" clId="Web-{0E7679A6-68A7-4713-B553-5A5B35DC2621}" dt="2022-02-04T07:01:45.803" v="836" actId="20577"/>
        <pc:sldMkLst>
          <pc:docMk/>
          <pc:sldMk cId="1268390410" sldId="301"/>
        </pc:sldMkLst>
        <pc:spChg chg="mod">
          <ac:chgData name="Arzoo Jangra" userId="6e66882db058be4d" providerId="Windows Live" clId="Web-{0E7679A6-68A7-4713-B553-5A5B35DC2621}" dt="2022-02-04T07:01:45.803" v="836" actId="20577"/>
          <ac:spMkLst>
            <pc:docMk/>
            <pc:sldMk cId="1268390410" sldId="301"/>
            <ac:spMk id="2" creationId="{0CD40C65-1145-449A-8C4C-D6C0A2B9D443}"/>
          </ac:spMkLst>
        </pc:spChg>
        <pc:spChg chg="del">
          <ac:chgData name="Arzoo Jangra" userId="6e66882db058be4d" providerId="Windows Live" clId="Web-{0E7679A6-68A7-4713-B553-5A5B35DC2621}" dt="2022-02-04T06:51:47.991" v="625"/>
          <ac:spMkLst>
            <pc:docMk/>
            <pc:sldMk cId="1268390410" sldId="301"/>
            <ac:spMk id="3" creationId="{0A76411E-4C9B-4D92-915B-B0EB1CBBD495}"/>
          </ac:spMkLst>
        </pc:spChg>
        <pc:graphicFrameChg chg="add mod ord modGraphic">
          <ac:chgData name="Arzoo Jangra" userId="6e66882db058be4d" providerId="Windows Live" clId="Web-{0E7679A6-68A7-4713-B553-5A5B35DC2621}" dt="2022-02-04T06:54:14.667" v="819"/>
          <ac:graphicFrameMkLst>
            <pc:docMk/>
            <pc:sldMk cId="1268390410" sldId="301"/>
            <ac:graphicFrameMk id="4" creationId="{1F092644-DD92-494D-A528-C62DF2301127}"/>
          </ac:graphicFrameMkLst>
        </pc:graphicFrameChg>
      </pc:sldChg>
      <pc:sldChg chg="modSp">
        <pc:chgData name="Arzoo Jangra" userId="6e66882db058be4d" providerId="Windows Live" clId="Web-{0E7679A6-68A7-4713-B553-5A5B35DC2621}" dt="2022-02-04T07:13:50.556" v="952" actId="20577"/>
        <pc:sldMkLst>
          <pc:docMk/>
          <pc:sldMk cId="3513619840" sldId="302"/>
        </pc:sldMkLst>
        <pc:spChg chg="mod">
          <ac:chgData name="Arzoo Jangra" userId="6e66882db058be4d" providerId="Windows Live" clId="Web-{0E7679A6-68A7-4713-B553-5A5B35DC2621}" dt="2022-02-04T07:13:50.556" v="952" actId="20577"/>
          <ac:spMkLst>
            <pc:docMk/>
            <pc:sldMk cId="3513619840" sldId="302"/>
            <ac:spMk id="2" creationId="{9CE95CCC-7616-4B52-9A68-E31FF5712DDA}"/>
          </ac:spMkLst>
        </pc:spChg>
        <pc:spChg chg="mod">
          <ac:chgData name="Arzoo Jangra" userId="6e66882db058be4d" providerId="Windows Live" clId="Web-{0E7679A6-68A7-4713-B553-5A5B35DC2621}" dt="2022-02-04T07:02:13.991" v="852" actId="20577"/>
          <ac:spMkLst>
            <pc:docMk/>
            <pc:sldMk cId="3513619840" sldId="302"/>
            <ac:spMk id="3" creationId="{3A6FF0F5-C75A-4243-BFB0-4B6BAFC93CB5}"/>
          </ac:spMkLst>
        </pc:spChg>
      </pc:sldChg>
      <pc:sldChg chg="modSp">
        <pc:chgData name="Arzoo Jangra" userId="6e66882db058be4d" providerId="Windows Live" clId="Web-{0E7679A6-68A7-4713-B553-5A5B35DC2621}" dt="2022-02-04T07:02:08.100" v="849" actId="20577"/>
        <pc:sldMkLst>
          <pc:docMk/>
          <pc:sldMk cId="1598090190" sldId="303"/>
        </pc:sldMkLst>
        <pc:spChg chg="mod">
          <ac:chgData name="Arzoo Jangra" userId="6e66882db058be4d" providerId="Windows Live" clId="Web-{0E7679A6-68A7-4713-B553-5A5B35DC2621}" dt="2022-02-04T06:37:07.110" v="123" actId="20577"/>
          <ac:spMkLst>
            <pc:docMk/>
            <pc:sldMk cId="1598090190" sldId="303"/>
            <ac:spMk id="2" creationId="{9CE95CCC-7616-4B52-9A68-E31FF5712DDA}"/>
          </ac:spMkLst>
        </pc:spChg>
        <pc:spChg chg="mod">
          <ac:chgData name="Arzoo Jangra" userId="6e66882db058be4d" providerId="Windows Live" clId="Web-{0E7679A6-68A7-4713-B553-5A5B35DC2621}" dt="2022-02-04T07:02:08.100" v="849" actId="20577"/>
          <ac:spMkLst>
            <pc:docMk/>
            <pc:sldMk cId="1598090190" sldId="303"/>
            <ac:spMk id="3" creationId="{3A6FF0F5-C75A-4243-BFB0-4B6BAFC93CB5}"/>
          </ac:spMkLst>
        </pc:spChg>
      </pc:sldChg>
      <pc:sldChg chg="modSp">
        <pc:chgData name="Arzoo Jangra" userId="6e66882db058be4d" providerId="Windows Live" clId="Web-{0E7679A6-68A7-4713-B553-5A5B35DC2621}" dt="2022-02-04T07:14:13.994" v="957" actId="20577"/>
        <pc:sldMkLst>
          <pc:docMk/>
          <pc:sldMk cId="332956949" sldId="304"/>
        </pc:sldMkLst>
        <pc:spChg chg="mod">
          <ac:chgData name="Arzoo Jangra" userId="6e66882db058be4d" providerId="Windows Live" clId="Web-{0E7679A6-68A7-4713-B553-5A5B35DC2621}" dt="2022-02-04T07:14:13.994" v="957" actId="20577"/>
          <ac:spMkLst>
            <pc:docMk/>
            <pc:sldMk cId="332956949" sldId="304"/>
            <ac:spMk id="2" creationId="{9CE95CCC-7616-4B52-9A68-E31FF5712DDA}"/>
          </ac:spMkLst>
        </pc:spChg>
        <pc:spChg chg="mod">
          <ac:chgData name="Arzoo Jangra" userId="6e66882db058be4d" providerId="Windows Live" clId="Web-{0E7679A6-68A7-4713-B553-5A5B35DC2621}" dt="2022-02-04T07:02:04.444" v="848" actId="20577"/>
          <ac:spMkLst>
            <pc:docMk/>
            <pc:sldMk cId="332956949" sldId="304"/>
            <ac:spMk id="3" creationId="{3A6FF0F5-C75A-4243-BFB0-4B6BAFC93CB5}"/>
          </ac:spMkLst>
        </pc:spChg>
      </pc:sldChg>
      <pc:sldChg chg="modSp">
        <pc:chgData name="Arzoo Jangra" userId="6e66882db058be4d" providerId="Windows Live" clId="Web-{0E7679A6-68A7-4713-B553-5A5B35DC2621}" dt="2022-02-04T07:02:00.803" v="847" actId="20577"/>
        <pc:sldMkLst>
          <pc:docMk/>
          <pc:sldMk cId="2462436359" sldId="305"/>
        </pc:sldMkLst>
        <pc:spChg chg="mod">
          <ac:chgData name="Arzoo Jangra" userId="6e66882db058be4d" providerId="Windows Live" clId="Web-{0E7679A6-68A7-4713-B553-5A5B35DC2621}" dt="2022-02-04T06:37:27.908" v="129" actId="20577"/>
          <ac:spMkLst>
            <pc:docMk/>
            <pc:sldMk cId="2462436359" sldId="305"/>
            <ac:spMk id="2" creationId="{9CE95CCC-7616-4B52-9A68-E31FF5712DDA}"/>
          </ac:spMkLst>
        </pc:spChg>
        <pc:spChg chg="mod">
          <ac:chgData name="Arzoo Jangra" userId="6e66882db058be4d" providerId="Windows Live" clId="Web-{0E7679A6-68A7-4713-B553-5A5B35DC2621}" dt="2022-02-04T07:02:00.803" v="847" actId="20577"/>
          <ac:spMkLst>
            <pc:docMk/>
            <pc:sldMk cId="2462436359" sldId="305"/>
            <ac:spMk id="3" creationId="{3A6FF0F5-C75A-4243-BFB0-4B6BAFC93CB5}"/>
          </ac:spMkLst>
        </pc:spChg>
      </pc:sldChg>
      <pc:sldChg chg="modSp">
        <pc:chgData name="Arzoo Jangra" userId="6e66882db058be4d" providerId="Windows Live" clId="Web-{0E7679A6-68A7-4713-B553-5A5B35DC2621}" dt="2022-02-04T07:01:59.085" v="846" actId="20577"/>
        <pc:sldMkLst>
          <pc:docMk/>
          <pc:sldMk cId="3304830863" sldId="306"/>
        </pc:sldMkLst>
        <pc:spChg chg="mod">
          <ac:chgData name="Arzoo Jangra" userId="6e66882db058be4d" providerId="Windows Live" clId="Web-{0E7679A6-68A7-4713-B553-5A5B35DC2621}" dt="2022-02-04T06:37:38.533" v="133" actId="20577"/>
          <ac:spMkLst>
            <pc:docMk/>
            <pc:sldMk cId="3304830863" sldId="306"/>
            <ac:spMk id="2" creationId="{9CE95CCC-7616-4B52-9A68-E31FF5712DDA}"/>
          </ac:spMkLst>
        </pc:spChg>
        <pc:spChg chg="mod">
          <ac:chgData name="Arzoo Jangra" userId="6e66882db058be4d" providerId="Windows Live" clId="Web-{0E7679A6-68A7-4713-B553-5A5B35DC2621}" dt="2022-02-04T07:01:59.085" v="846" actId="20577"/>
          <ac:spMkLst>
            <pc:docMk/>
            <pc:sldMk cId="3304830863" sldId="306"/>
            <ac:spMk id="3" creationId="{3A6FF0F5-C75A-4243-BFB0-4B6BAFC93CB5}"/>
          </ac:spMkLst>
        </pc:spChg>
      </pc:sldChg>
      <pc:sldChg chg="modSp">
        <pc:chgData name="Arzoo Jangra" userId="6e66882db058be4d" providerId="Windows Live" clId="Web-{0E7679A6-68A7-4713-B553-5A5B35DC2621}" dt="2022-02-04T07:14:18.056" v="959" actId="20577"/>
        <pc:sldMkLst>
          <pc:docMk/>
          <pc:sldMk cId="78647719" sldId="307"/>
        </pc:sldMkLst>
        <pc:spChg chg="mod">
          <ac:chgData name="Arzoo Jangra" userId="6e66882db058be4d" providerId="Windows Live" clId="Web-{0E7679A6-68A7-4713-B553-5A5B35DC2621}" dt="2022-02-04T07:14:18.056" v="959" actId="20577"/>
          <ac:spMkLst>
            <pc:docMk/>
            <pc:sldMk cId="78647719" sldId="307"/>
            <ac:spMk id="2" creationId="{FD4F8470-E81E-4498-9E53-12869D534478}"/>
          </ac:spMkLst>
        </pc:spChg>
      </pc:sldChg>
      <pc:sldChg chg="del">
        <pc:chgData name="Arzoo Jangra" userId="6e66882db058be4d" providerId="Windows Live" clId="Web-{0E7679A6-68A7-4713-B553-5A5B35DC2621}" dt="2022-02-04T07:05:25.965" v="869"/>
        <pc:sldMkLst>
          <pc:docMk/>
          <pc:sldMk cId="426603425" sldId="308"/>
        </pc:sldMkLst>
      </pc:sldChg>
      <pc:sldChg chg="modSp">
        <pc:chgData name="Arzoo Jangra" userId="6e66882db058be4d" providerId="Windows Live" clId="Web-{0E7679A6-68A7-4713-B553-5A5B35DC2621}" dt="2022-02-04T07:09:17.737" v="881" actId="20577"/>
        <pc:sldMkLst>
          <pc:docMk/>
          <pc:sldMk cId="996515526" sldId="309"/>
        </pc:sldMkLst>
        <pc:spChg chg="mod">
          <ac:chgData name="Arzoo Jangra" userId="6e66882db058be4d" providerId="Windows Live" clId="Web-{0E7679A6-68A7-4713-B553-5A5B35DC2621}" dt="2022-02-04T07:08:25.579" v="880" actId="20577"/>
          <ac:spMkLst>
            <pc:docMk/>
            <pc:sldMk cId="996515526" sldId="309"/>
            <ac:spMk id="2" creationId="{D7AC1898-1E8E-4CD2-A8C3-2A2E4F551B65}"/>
          </ac:spMkLst>
        </pc:spChg>
        <pc:spChg chg="mod">
          <ac:chgData name="Arzoo Jangra" userId="6e66882db058be4d" providerId="Windows Live" clId="Web-{0E7679A6-68A7-4713-B553-5A5B35DC2621}" dt="2022-02-04T07:09:17.737" v="881" actId="20577"/>
          <ac:spMkLst>
            <pc:docMk/>
            <pc:sldMk cId="996515526" sldId="309"/>
            <ac:spMk id="3" creationId="{30E470B0-AED4-431D-B86B-711538B5E007}"/>
          </ac:spMkLst>
        </pc:spChg>
      </pc:sldChg>
      <pc:sldChg chg="modSp">
        <pc:chgData name="Arzoo Jangra" userId="6e66882db058be4d" providerId="Windows Live" clId="Web-{0E7679A6-68A7-4713-B553-5A5B35DC2621}" dt="2022-02-04T07:08:05.328" v="878" actId="20577"/>
        <pc:sldMkLst>
          <pc:docMk/>
          <pc:sldMk cId="1012494626" sldId="310"/>
        </pc:sldMkLst>
        <pc:spChg chg="mod">
          <ac:chgData name="Arzoo Jangra" userId="6e66882db058be4d" providerId="Windows Live" clId="Web-{0E7679A6-68A7-4713-B553-5A5B35DC2621}" dt="2022-02-04T07:08:05.328" v="878" actId="20577"/>
          <ac:spMkLst>
            <pc:docMk/>
            <pc:sldMk cId="1012494626" sldId="310"/>
            <ac:spMk id="2" creationId="{B8BC9F62-124C-42A3-8956-F98B8BC8213F}"/>
          </ac:spMkLst>
        </pc:spChg>
        <pc:spChg chg="mod">
          <ac:chgData name="Arzoo Jangra" userId="6e66882db058be4d" providerId="Windows Live" clId="Web-{0E7679A6-68A7-4713-B553-5A5B35DC2621}" dt="2022-02-04T07:07:10.296" v="876" actId="20577"/>
          <ac:spMkLst>
            <pc:docMk/>
            <pc:sldMk cId="1012494626" sldId="310"/>
            <ac:spMk id="3" creationId="{832A2F8E-FDD5-4DCA-A47C-6FC7DCAABC7B}"/>
          </ac:spMkLst>
        </pc:spChg>
      </pc:sldChg>
      <pc:sldChg chg="delSp modSp new">
        <pc:chgData name="Arzoo Jangra" userId="6e66882db058be4d" providerId="Windows Live" clId="Web-{0E7679A6-68A7-4713-B553-5A5B35DC2621}" dt="2022-02-04T06:50:38.849" v="616" actId="20577"/>
        <pc:sldMkLst>
          <pc:docMk/>
          <pc:sldMk cId="1788128543" sldId="311"/>
        </pc:sldMkLst>
        <pc:spChg chg="del">
          <ac:chgData name="Arzoo Jangra" userId="6e66882db058be4d" providerId="Windows Live" clId="Web-{0E7679A6-68A7-4713-B553-5A5B35DC2621}" dt="2022-02-04T06:50:25.458" v="606"/>
          <ac:spMkLst>
            <pc:docMk/>
            <pc:sldMk cId="1788128543" sldId="311"/>
            <ac:spMk id="2" creationId="{A269178E-FAAC-404D-91B1-36763E397ABE}"/>
          </ac:spMkLst>
        </pc:spChg>
        <pc:spChg chg="mod">
          <ac:chgData name="Arzoo Jangra" userId="6e66882db058be4d" providerId="Windows Live" clId="Web-{0E7679A6-68A7-4713-B553-5A5B35DC2621}" dt="2022-02-04T06:50:38.849" v="616" actId="20577"/>
          <ac:spMkLst>
            <pc:docMk/>
            <pc:sldMk cId="1788128543" sldId="311"/>
            <ac:spMk id="3" creationId="{ABC62576-8543-4E66-B934-203713899EB9}"/>
          </ac:spMkLst>
        </pc:spChg>
      </pc:sldChg>
      <pc:sldChg chg="delSp modSp new">
        <pc:chgData name="Arzoo Jangra" userId="6e66882db058be4d" providerId="Windows Live" clId="Web-{0E7679A6-68A7-4713-B553-5A5B35DC2621}" dt="2022-02-04T07:02:31.039" v="853"/>
        <pc:sldMkLst>
          <pc:docMk/>
          <pc:sldMk cId="2083506093" sldId="312"/>
        </pc:sldMkLst>
        <pc:spChg chg="del">
          <ac:chgData name="Arzoo Jangra" userId="6e66882db058be4d" providerId="Windows Live" clId="Web-{0E7679A6-68A7-4713-B553-5A5B35DC2621}" dt="2022-02-04T07:02:31.039" v="853"/>
          <ac:spMkLst>
            <pc:docMk/>
            <pc:sldMk cId="2083506093" sldId="312"/>
            <ac:spMk id="2" creationId="{D4EF326E-10D3-4E2F-9904-1E3376D995D5}"/>
          </ac:spMkLst>
        </pc:spChg>
        <pc:spChg chg="mod">
          <ac:chgData name="Arzoo Jangra" userId="6e66882db058be4d" providerId="Windows Live" clId="Web-{0E7679A6-68A7-4713-B553-5A5B35DC2621}" dt="2022-02-04T06:50:40.646" v="617" actId="20577"/>
          <ac:spMkLst>
            <pc:docMk/>
            <pc:sldMk cId="2083506093" sldId="312"/>
            <ac:spMk id="3" creationId="{78616782-60CF-4090-87C5-3EC732E596AB}"/>
          </ac:spMkLst>
        </pc:spChg>
      </pc:sldChg>
      <pc:sldChg chg="modSp new">
        <pc:chgData name="Arzoo Jangra" userId="6e66882db058be4d" providerId="Windows Live" clId="Web-{0E7679A6-68A7-4713-B553-5A5B35DC2621}" dt="2022-02-04T06:50:43.802" v="618" actId="20577"/>
        <pc:sldMkLst>
          <pc:docMk/>
          <pc:sldMk cId="1310534934" sldId="313"/>
        </pc:sldMkLst>
        <pc:spChg chg="mod">
          <ac:chgData name="Arzoo Jangra" userId="6e66882db058be4d" providerId="Windows Live" clId="Web-{0E7679A6-68A7-4713-B553-5A5B35DC2621}" dt="2022-02-04T06:50:43.802" v="618" actId="20577"/>
          <ac:spMkLst>
            <pc:docMk/>
            <pc:sldMk cId="1310534934" sldId="313"/>
            <ac:spMk id="3" creationId="{91EB5F51-9438-4BDE-97A3-23F01159F344}"/>
          </ac:spMkLst>
        </pc:spChg>
      </pc:sldChg>
      <pc:sldChg chg="delSp modSp new">
        <pc:chgData name="Arzoo Jangra" userId="6e66882db058be4d" providerId="Windows Live" clId="Web-{0E7679A6-68A7-4713-B553-5A5B35DC2621}" dt="2022-02-04T06:51:10.037" v="624"/>
        <pc:sldMkLst>
          <pc:docMk/>
          <pc:sldMk cId="665361168" sldId="314"/>
        </pc:sldMkLst>
        <pc:spChg chg="del">
          <ac:chgData name="Arzoo Jangra" userId="6e66882db058be4d" providerId="Windows Live" clId="Web-{0E7679A6-68A7-4713-B553-5A5B35DC2621}" dt="2022-02-04T06:51:10.037" v="624"/>
          <ac:spMkLst>
            <pc:docMk/>
            <pc:sldMk cId="665361168" sldId="314"/>
            <ac:spMk id="2" creationId="{7EB6C721-81B5-4F7D-84F0-F6F6F98EF50D}"/>
          </ac:spMkLst>
        </pc:spChg>
        <pc:spChg chg="mod">
          <ac:chgData name="Arzoo Jangra" userId="6e66882db058be4d" providerId="Windows Live" clId="Web-{0E7679A6-68A7-4713-B553-5A5B35DC2621}" dt="2022-02-04T06:50:47.146" v="619" actId="20577"/>
          <ac:spMkLst>
            <pc:docMk/>
            <pc:sldMk cId="665361168" sldId="314"/>
            <ac:spMk id="3" creationId="{052CB079-BA4C-4098-AD42-156CCD821799}"/>
          </ac:spMkLst>
        </pc:spChg>
      </pc:sldChg>
      <pc:sldChg chg="delSp modSp new">
        <pc:chgData name="Arzoo Jangra" userId="6e66882db058be4d" providerId="Windows Live" clId="Web-{0E7679A6-68A7-4713-B553-5A5B35DC2621}" dt="2022-02-04T06:51:05.100" v="623"/>
        <pc:sldMkLst>
          <pc:docMk/>
          <pc:sldMk cId="499089770" sldId="315"/>
        </pc:sldMkLst>
        <pc:spChg chg="del">
          <ac:chgData name="Arzoo Jangra" userId="6e66882db058be4d" providerId="Windows Live" clId="Web-{0E7679A6-68A7-4713-B553-5A5B35DC2621}" dt="2022-02-04T06:51:05.100" v="623"/>
          <ac:spMkLst>
            <pc:docMk/>
            <pc:sldMk cId="499089770" sldId="315"/>
            <ac:spMk id="2" creationId="{4D5EAFB7-552C-403C-A5CB-532060889D02}"/>
          </ac:spMkLst>
        </pc:spChg>
        <pc:spChg chg="mod">
          <ac:chgData name="Arzoo Jangra" userId="6e66882db058be4d" providerId="Windows Live" clId="Web-{0E7679A6-68A7-4713-B553-5A5B35DC2621}" dt="2022-02-04T06:50:50.256" v="620" actId="20577"/>
          <ac:spMkLst>
            <pc:docMk/>
            <pc:sldMk cId="499089770" sldId="315"/>
            <ac:spMk id="3" creationId="{1675DDD2-8A4F-4C64-9FAB-F8BC2D637DE7}"/>
          </ac:spMkLst>
        </pc:spChg>
      </pc:sldChg>
      <pc:sldChg chg="delSp modSp new">
        <pc:chgData name="Arzoo Jangra" userId="6e66882db058be4d" providerId="Windows Live" clId="Web-{0E7679A6-68A7-4713-B553-5A5B35DC2621}" dt="2022-02-04T06:50:59.240" v="622"/>
        <pc:sldMkLst>
          <pc:docMk/>
          <pc:sldMk cId="1848687785" sldId="316"/>
        </pc:sldMkLst>
        <pc:spChg chg="del">
          <ac:chgData name="Arzoo Jangra" userId="6e66882db058be4d" providerId="Windows Live" clId="Web-{0E7679A6-68A7-4713-B553-5A5B35DC2621}" dt="2022-02-04T06:50:59.240" v="622"/>
          <ac:spMkLst>
            <pc:docMk/>
            <pc:sldMk cId="1848687785" sldId="316"/>
            <ac:spMk id="2" creationId="{E2E55A36-697B-497E-9795-FD2E50E61DEA}"/>
          </ac:spMkLst>
        </pc:spChg>
        <pc:spChg chg="mod">
          <ac:chgData name="Arzoo Jangra" userId="6e66882db058be4d" providerId="Windows Live" clId="Web-{0E7679A6-68A7-4713-B553-5A5B35DC2621}" dt="2022-02-04T06:50:53.662" v="621" actId="20577"/>
          <ac:spMkLst>
            <pc:docMk/>
            <pc:sldMk cId="1848687785" sldId="316"/>
            <ac:spMk id="3" creationId="{9ED5CA46-10F5-4771-B410-C990EBE5DA26}"/>
          </ac:spMkLst>
        </pc:spChg>
      </pc:sldChg>
      <pc:sldChg chg="modSp new del">
        <pc:chgData name="Arzoo Jangra" userId="6e66882db058be4d" providerId="Windows Live" clId="Web-{0E7679A6-68A7-4713-B553-5A5B35DC2621}" dt="2022-02-04T07:12:12.741" v="924"/>
        <pc:sldMkLst>
          <pc:docMk/>
          <pc:sldMk cId="1895306711" sldId="317"/>
        </pc:sldMkLst>
        <pc:spChg chg="mod">
          <ac:chgData name="Arzoo Jangra" userId="6e66882db058be4d" providerId="Windows Live" clId="Web-{0E7679A6-68A7-4713-B553-5A5B35DC2621}" dt="2022-02-04T07:10:55.661" v="923" actId="20577"/>
          <ac:spMkLst>
            <pc:docMk/>
            <pc:sldMk cId="1895306711" sldId="317"/>
            <ac:spMk id="2" creationId="{B074FC63-640D-4C7F-98D5-95DFCB7BEE87}"/>
          </ac:spMkLst>
        </pc:spChg>
      </pc:sldChg>
      <pc:sldChg chg="addSp delSp modSp new mod setBg setClrOvrMap">
        <pc:chgData name="Arzoo Jangra" userId="6e66882db058be4d" providerId="Windows Live" clId="Web-{0E7679A6-68A7-4713-B553-5A5B35DC2621}" dt="2022-02-04T07:13:28.680" v="948" actId="20577"/>
        <pc:sldMkLst>
          <pc:docMk/>
          <pc:sldMk cId="4181522062" sldId="317"/>
        </pc:sldMkLst>
        <pc:spChg chg="mod">
          <ac:chgData name="Arzoo Jangra" userId="6e66882db058be4d" providerId="Windows Live" clId="Web-{0E7679A6-68A7-4713-B553-5A5B35DC2621}" dt="2022-02-04T07:13:28.680" v="948" actId="20577"/>
          <ac:spMkLst>
            <pc:docMk/>
            <pc:sldMk cId="4181522062" sldId="317"/>
            <ac:spMk id="2" creationId="{D93A0137-FAA7-4685-B593-7AF6952C89AD}"/>
          </ac:spMkLst>
        </pc:spChg>
        <pc:spChg chg="del">
          <ac:chgData name="Arzoo Jangra" userId="6e66882db058be4d" providerId="Windows Live" clId="Web-{0E7679A6-68A7-4713-B553-5A5B35DC2621}" dt="2022-02-04T07:12:34.366" v="926"/>
          <ac:spMkLst>
            <pc:docMk/>
            <pc:sldMk cId="4181522062" sldId="317"/>
            <ac:spMk id="3" creationId="{82E283AD-35AE-446A-BD9B-1592E2BC4C89}"/>
          </ac:spMkLst>
        </pc:spChg>
        <pc:spChg chg="add del">
          <ac:chgData name="Arzoo Jangra" userId="6e66882db058be4d" providerId="Windows Live" clId="Web-{0E7679A6-68A7-4713-B553-5A5B35DC2621}" dt="2022-02-04T07:13:21.977" v="946"/>
          <ac:spMkLst>
            <pc:docMk/>
            <pc:sldMk cId="4181522062" sldId="317"/>
            <ac:spMk id="15" creationId="{15655827-B42D-4180-88D3-D83F25E4BD1C}"/>
          </ac:spMkLst>
        </pc:spChg>
        <pc:spChg chg="add del">
          <ac:chgData name="Arzoo Jangra" userId="6e66882db058be4d" providerId="Windows Live" clId="Web-{0E7679A6-68A7-4713-B553-5A5B35DC2621}" dt="2022-02-04T07:13:21.977" v="946"/>
          <ac:spMkLst>
            <pc:docMk/>
            <pc:sldMk cId="4181522062" sldId="317"/>
            <ac:spMk id="17" creationId="{24ACCB06-563C-4ADE-B4D6-1FE9F723C7D9}"/>
          </ac:spMkLst>
        </pc:spChg>
        <pc:spChg chg="add del">
          <ac:chgData name="Arzoo Jangra" userId="6e66882db058be4d" providerId="Windows Live" clId="Web-{0E7679A6-68A7-4713-B553-5A5B35DC2621}" dt="2022-02-04T07:13:21.977" v="946"/>
          <ac:spMkLst>
            <pc:docMk/>
            <pc:sldMk cId="4181522062" sldId="317"/>
            <ac:spMk id="19" creationId="{40761ECD-D92B-46AE-82CA-640023D282F9}"/>
          </ac:spMkLst>
        </pc:spChg>
        <pc:spChg chg="add del">
          <ac:chgData name="Arzoo Jangra" userId="6e66882db058be4d" providerId="Windows Live" clId="Web-{0E7679A6-68A7-4713-B553-5A5B35DC2621}" dt="2022-02-04T07:13:21.977" v="946"/>
          <ac:spMkLst>
            <pc:docMk/>
            <pc:sldMk cId="4181522062" sldId="317"/>
            <ac:spMk id="21" creationId="{9A928607-C55C-40FD-B2DF-6CD6A7226A71}"/>
          </ac:spMkLst>
        </pc:spChg>
        <pc:spChg chg="add del">
          <ac:chgData name="Arzoo Jangra" userId="6e66882db058be4d" providerId="Windows Live" clId="Web-{0E7679A6-68A7-4713-B553-5A5B35DC2621}" dt="2022-02-04T07:13:21.977" v="946"/>
          <ac:spMkLst>
            <pc:docMk/>
            <pc:sldMk cId="4181522062" sldId="317"/>
            <ac:spMk id="23" creationId="{400A20C1-29A4-43E0-AB15-7931F76F8C2D}"/>
          </ac:spMkLst>
        </pc:spChg>
        <pc:spChg chg="add">
          <ac:chgData name="Arzoo Jangra" userId="6e66882db058be4d" providerId="Windows Live" clId="Web-{0E7679A6-68A7-4713-B553-5A5B35DC2621}" dt="2022-02-04T07:13:21.977" v="947"/>
          <ac:spMkLst>
            <pc:docMk/>
            <pc:sldMk cId="4181522062" sldId="317"/>
            <ac:spMk id="25" creationId="{734F9891-918B-4907-B215-68406A700E8D}"/>
          </ac:spMkLst>
        </pc:spChg>
        <pc:spChg chg="add">
          <ac:chgData name="Arzoo Jangra" userId="6e66882db058be4d" providerId="Windows Live" clId="Web-{0E7679A6-68A7-4713-B553-5A5B35DC2621}" dt="2022-02-04T07:13:21.977" v="947"/>
          <ac:spMkLst>
            <pc:docMk/>
            <pc:sldMk cId="4181522062" sldId="317"/>
            <ac:spMk id="28" creationId="{675B157A-751A-4B3B-84E6-DAD66F6593CA}"/>
          </ac:spMkLst>
        </pc:spChg>
        <pc:grpChg chg="add del">
          <ac:chgData name="Arzoo Jangra" userId="6e66882db058be4d" providerId="Windows Live" clId="Web-{0E7679A6-68A7-4713-B553-5A5B35DC2621}" dt="2022-02-04T07:13:21.977" v="946"/>
          <ac:grpSpMkLst>
            <pc:docMk/>
            <pc:sldMk cId="4181522062" sldId="317"/>
            <ac:grpSpMk id="7" creationId="{E9D059B6-ADD8-488A-B346-63289E90D13F}"/>
          </ac:grpSpMkLst>
        </pc:grpChg>
        <pc:grpChg chg="add">
          <ac:chgData name="Arzoo Jangra" userId="6e66882db058be4d" providerId="Windows Live" clId="Web-{0E7679A6-68A7-4713-B553-5A5B35DC2621}" dt="2022-02-04T07:13:21.977" v="947"/>
          <ac:grpSpMkLst>
            <pc:docMk/>
            <pc:sldMk cId="4181522062" sldId="317"/>
            <ac:grpSpMk id="26" creationId="{E9D059B6-ADD8-488A-B346-63289E90D13F}"/>
          </ac:grpSpMkLst>
        </pc:grpChg>
        <pc:grpChg chg="add">
          <ac:chgData name="Arzoo Jangra" userId="6e66882db058be4d" providerId="Windows Live" clId="Web-{0E7679A6-68A7-4713-B553-5A5B35DC2621}" dt="2022-02-04T07:13:21.977" v="947"/>
          <ac:grpSpMkLst>
            <pc:docMk/>
            <pc:sldMk cId="4181522062" sldId="317"/>
            <ac:grpSpMk id="29" creationId="{FBC8EF01-693C-48AC-85A7-E9DECBCDB7D3}"/>
          </ac:grpSpMkLst>
        </pc:grpChg>
        <pc:cxnChg chg="add">
          <ac:chgData name="Arzoo Jangra" userId="6e66882db058be4d" providerId="Windows Live" clId="Web-{0E7679A6-68A7-4713-B553-5A5B35DC2621}" dt="2022-02-04T07:13:21.977" v="947"/>
          <ac:cxnSpMkLst>
            <pc:docMk/>
            <pc:sldMk cId="4181522062" sldId="317"/>
            <ac:cxnSpMk id="27" creationId="{ABE42DBE-98BB-40FC-9C91-3BCB67F8385F}"/>
          </ac:cxnSpMkLst>
        </pc:cxnChg>
      </pc:sldChg>
    </pc:docChg>
  </pc:docChgLst>
  <pc:docChgLst>
    <pc:chgData name="Vidhi Khare" userId="cb0b2981e3b79195" providerId="Windows Live" clId="Web-{E607FC25-1501-4994-8CE4-0CA87134D57D}"/>
    <pc:docChg chg="addSld modSld sldOrd">
      <pc:chgData name="Vidhi Khare" userId="cb0b2981e3b79195" providerId="Windows Live" clId="Web-{E607FC25-1501-4994-8CE4-0CA87134D57D}" dt="2022-02-02T16:45:38.828" v="13"/>
      <pc:docMkLst>
        <pc:docMk/>
      </pc:docMkLst>
      <pc:sldChg chg="modSp add ord replId">
        <pc:chgData name="Vidhi Khare" userId="cb0b2981e3b79195" providerId="Windows Live" clId="Web-{E607FC25-1501-4994-8CE4-0CA87134D57D}" dt="2022-02-02T15:34:23.810" v="12" actId="20577"/>
        <pc:sldMkLst>
          <pc:docMk/>
          <pc:sldMk cId="1237050032" sldId="298"/>
        </pc:sldMkLst>
        <pc:spChg chg="mod">
          <ac:chgData name="Vidhi Khare" userId="cb0b2981e3b79195" providerId="Windows Live" clId="Web-{E607FC25-1501-4994-8CE4-0CA87134D57D}" dt="2022-02-02T15:34:23.810" v="12" actId="20577"/>
          <ac:spMkLst>
            <pc:docMk/>
            <pc:sldMk cId="1237050032" sldId="298"/>
            <ac:spMk id="2" creationId="{5795AF9F-EC83-43D4-9C77-1814A2BF39A4}"/>
          </ac:spMkLst>
        </pc:spChg>
      </pc:sldChg>
      <pc:sldChg chg="new">
        <pc:chgData name="Vidhi Khare" userId="cb0b2981e3b79195" providerId="Windows Live" clId="Web-{E607FC25-1501-4994-8CE4-0CA87134D57D}" dt="2022-02-02T16:45:38.828" v="13"/>
        <pc:sldMkLst>
          <pc:docMk/>
          <pc:sldMk cId="2687690144" sldId="299"/>
        </pc:sldMkLst>
      </pc:sldChg>
    </pc:docChg>
  </pc:docChgLst>
  <pc:docChgLst>
    <pc:chgData name="Arzoo Jangra" userId="6e66882db058be4d" providerId="Windows Live" clId="Web-{32EDC4FF-EE2C-4045-BDCA-2D330C3DB900}"/>
    <pc:docChg chg="modSld">
      <pc:chgData name="Arzoo Jangra" userId="6e66882db058be4d" providerId="Windows Live" clId="Web-{32EDC4FF-EE2C-4045-BDCA-2D330C3DB900}" dt="2022-01-09T10:01:34.070" v="6" actId="20577"/>
      <pc:docMkLst>
        <pc:docMk/>
      </pc:docMkLst>
      <pc:sldChg chg="modSp">
        <pc:chgData name="Arzoo Jangra" userId="6e66882db058be4d" providerId="Windows Live" clId="Web-{32EDC4FF-EE2C-4045-BDCA-2D330C3DB900}" dt="2022-01-09T10:01:34.070" v="6" actId="20577"/>
        <pc:sldMkLst>
          <pc:docMk/>
          <pc:sldMk cId="1702155671" sldId="281"/>
        </pc:sldMkLst>
        <pc:spChg chg="mod">
          <ac:chgData name="Arzoo Jangra" userId="6e66882db058be4d" providerId="Windows Live" clId="Web-{32EDC4FF-EE2C-4045-BDCA-2D330C3DB900}" dt="2022-01-09T10:01:34.070" v="6" actId="20577"/>
          <ac:spMkLst>
            <pc:docMk/>
            <pc:sldMk cId="1702155671" sldId="281"/>
            <ac:spMk id="2" creationId="{40534921-2559-4609-AE48-A60CC64959AE}"/>
          </ac:spMkLst>
        </pc:spChg>
      </pc:sldChg>
      <pc:sldChg chg="modSp">
        <pc:chgData name="Arzoo Jangra" userId="6e66882db058be4d" providerId="Windows Live" clId="Web-{32EDC4FF-EE2C-4045-BDCA-2D330C3DB900}" dt="2022-01-09T10:00:32.929" v="4" actId="1076"/>
        <pc:sldMkLst>
          <pc:docMk/>
          <pc:sldMk cId="3132394495" sldId="284"/>
        </pc:sldMkLst>
        <pc:picChg chg="mod">
          <ac:chgData name="Arzoo Jangra" userId="6e66882db058be4d" providerId="Windows Live" clId="Web-{32EDC4FF-EE2C-4045-BDCA-2D330C3DB900}" dt="2022-01-09T10:00:32.929" v="4" actId="1076"/>
          <ac:picMkLst>
            <pc:docMk/>
            <pc:sldMk cId="3132394495" sldId="284"/>
            <ac:picMk id="4" creationId="{DF3A6B1B-8893-4E82-8216-3BCE772081B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0558D4-8EBA-4F7A-81E4-2F03F650002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BC365B9-D693-46B5-AE3D-449219DFEBE1}">
      <dgm:prSet/>
      <dgm:spPr/>
      <dgm:t>
        <a:bodyPr/>
        <a:lstStyle/>
        <a:p>
          <a:pPr rtl="0"/>
          <a:r>
            <a:rPr lang="en-IN">
              <a:latin typeface="Bookman Old Style"/>
            </a:rPr>
            <a:t>Python Selenium Package</a:t>
          </a:r>
        </a:p>
      </dgm:t>
    </dgm:pt>
    <dgm:pt modelId="{52C51589-8AAC-4B73-BA8A-F7760802CB1E}" type="parTrans" cxnId="{141C994C-390F-47D2-8C7A-6D7BE3CAFE3C}">
      <dgm:prSet/>
      <dgm:spPr/>
      <dgm:t>
        <a:bodyPr/>
        <a:lstStyle/>
        <a:p>
          <a:endParaRPr lang="en-US"/>
        </a:p>
      </dgm:t>
    </dgm:pt>
    <dgm:pt modelId="{4D7CE9DB-CE17-48B0-AF53-0F5FF01D6565}" type="sibTrans" cxnId="{141C994C-390F-47D2-8C7A-6D7BE3CAFE3C}">
      <dgm:prSet/>
      <dgm:spPr/>
      <dgm:t>
        <a:bodyPr/>
        <a:lstStyle/>
        <a:p>
          <a:endParaRPr lang="en-US"/>
        </a:p>
      </dgm:t>
    </dgm:pt>
    <dgm:pt modelId="{8A90366F-12FE-4189-A363-75CE63DD774D}">
      <dgm:prSet/>
      <dgm:spPr/>
      <dgm:t>
        <a:bodyPr/>
        <a:lstStyle/>
        <a:p>
          <a:pPr rtl="0"/>
          <a:r>
            <a:rPr lang="en-IN" b="1">
              <a:latin typeface="Bookman Old Style"/>
            </a:rPr>
            <a:t>Reinforcement learning</a:t>
          </a:r>
          <a:endParaRPr lang="en-US" b="1">
            <a:latin typeface="Bookman Old Style"/>
          </a:endParaRPr>
        </a:p>
      </dgm:t>
    </dgm:pt>
    <dgm:pt modelId="{AE768F5F-61CB-4FB4-B9D8-E47ED6E0E13C}" type="parTrans" cxnId="{1096D934-6677-48AD-8D00-574E791683FC}">
      <dgm:prSet/>
      <dgm:spPr/>
      <dgm:t>
        <a:bodyPr/>
        <a:lstStyle/>
        <a:p>
          <a:endParaRPr lang="en-US"/>
        </a:p>
      </dgm:t>
    </dgm:pt>
    <dgm:pt modelId="{B1649D78-47C2-4DE2-90C1-AD867C1D0DCB}" type="sibTrans" cxnId="{1096D934-6677-48AD-8D00-574E791683FC}">
      <dgm:prSet/>
      <dgm:spPr/>
      <dgm:t>
        <a:bodyPr/>
        <a:lstStyle/>
        <a:p>
          <a:endParaRPr lang="en-US"/>
        </a:p>
      </dgm:t>
    </dgm:pt>
    <dgm:pt modelId="{57CA5C27-315D-44D5-A302-034CE33EB4D2}">
      <dgm:prSet/>
      <dgm:spPr/>
      <dgm:t>
        <a:bodyPr/>
        <a:lstStyle/>
        <a:p>
          <a:r>
            <a:rPr lang="en-IN" b="1">
              <a:latin typeface="Bookman Old Style"/>
            </a:rPr>
            <a:t>Git/Github</a:t>
          </a:r>
        </a:p>
      </dgm:t>
    </dgm:pt>
    <dgm:pt modelId="{C90C2D31-4E59-4F82-96CD-F48D1A5A8996}" type="parTrans" cxnId="{B73CB736-C0AB-4939-8810-CFC6735C5A55}">
      <dgm:prSet/>
      <dgm:spPr/>
      <dgm:t>
        <a:bodyPr/>
        <a:lstStyle/>
        <a:p>
          <a:endParaRPr lang="en-US"/>
        </a:p>
      </dgm:t>
    </dgm:pt>
    <dgm:pt modelId="{70C102F0-C80A-4FE3-8903-94585A6E3EF2}" type="sibTrans" cxnId="{B73CB736-C0AB-4939-8810-CFC6735C5A55}">
      <dgm:prSet/>
      <dgm:spPr/>
      <dgm:t>
        <a:bodyPr/>
        <a:lstStyle/>
        <a:p>
          <a:endParaRPr lang="en-US"/>
        </a:p>
      </dgm:t>
    </dgm:pt>
    <dgm:pt modelId="{3FF3EE54-85EF-4BA8-AC3B-DA82F7CA1A3C}">
      <dgm:prSet phldr="0"/>
      <dgm:spPr/>
      <dgm:t>
        <a:bodyPr/>
        <a:lstStyle/>
        <a:p>
          <a:pPr rtl="0"/>
          <a:r>
            <a:rPr lang="en-IN" b="1">
              <a:latin typeface="Bookman Old Style"/>
            </a:rPr>
            <a:t>Python</a:t>
          </a:r>
          <a:endParaRPr lang="en-US" b="1">
            <a:latin typeface="Bookman Old Style"/>
          </a:endParaRPr>
        </a:p>
      </dgm:t>
    </dgm:pt>
    <dgm:pt modelId="{57B43731-FF96-4E48-B0EB-EDDEEB31631F}" type="parTrans" cxnId="{D4E2779C-2ECE-45E7-92B6-E57AB7F23244}">
      <dgm:prSet/>
      <dgm:spPr/>
      <dgm:t>
        <a:bodyPr/>
        <a:lstStyle/>
        <a:p>
          <a:endParaRPr lang="en-US"/>
        </a:p>
      </dgm:t>
    </dgm:pt>
    <dgm:pt modelId="{32149E42-FCD0-40DC-AE16-71F24E6BB65F}" type="sibTrans" cxnId="{D4E2779C-2ECE-45E7-92B6-E57AB7F23244}">
      <dgm:prSet/>
      <dgm:spPr/>
      <dgm:t>
        <a:bodyPr/>
        <a:lstStyle/>
        <a:p>
          <a:endParaRPr lang="en-US"/>
        </a:p>
      </dgm:t>
    </dgm:pt>
    <dgm:pt modelId="{D04A22FC-3878-413E-BD6B-B6976C444FA4}">
      <dgm:prSet phldr="0"/>
      <dgm:spPr/>
      <dgm:t>
        <a:bodyPr/>
        <a:lstStyle/>
        <a:p>
          <a:pPr rtl="0"/>
          <a:r>
            <a:rPr lang="en-IN">
              <a:latin typeface="Bookman Old Style"/>
            </a:rPr>
            <a:t>Numpy, Matplotlib, Pandas, Seaborn</a:t>
          </a:r>
        </a:p>
      </dgm:t>
    </dgm:pt>
    <dgm:pt modelId="{C8FD8C46-28EF-47A3-8011-F84A6CB63148}" type="parTrans" cxnId="{B51A6044-51CD-48CF-99B0-76140A1E088C}">
      <dgm:prSet/>
      <dgm:spPr/>
      <dgm:t>
        <a:bodyPr/>
        <a:lstStyle/>
        <a:p>
          <a:endParaRPr lang="en-US"/>
        </a:p>
      </dgm:t>
    </dgm:pt>
    <dgm:pt modelId="{94F6C179-85D1-48AC-BCAD-10DF5E31D4A8}" type="sibTrans" cxnId="{B51A6044-51CD-48CF-99B0-76140A1E088C}">
      <dgm:prSet/>
      <dgm:spPr/>
      <dgm:t>
        <a:bodyPr/>
        <a:lstStyle/>
        <a:p>
          <a:endParaRPr lang="en-US"/>
        </a:p>
      </dgm:t>
    </dgm:pt>
    <dgm:pt modelId="{87C4CC8C-32CC-4DAE-92E2-63F66896FFD2}">
      <dgm:prSet phldr="0"/>
      <dgm:spPr/>
      <dgm:t>
        <a:bodyPr/>
        <a:lstStyle/>
        <a:p>
          <a:r>
            <a:rPr lang="en-IN">
              <a:latin typeface="Bookman Old Style"/>
            </a:rPr>
            <a:t>Q-Learning</a:t>
          </a:r>
          <a:endParaRPr lang="en-US">
            <a:latin typeface="Bookman Old Style"/>
          </a:endParaRPr>
        </a:p>
      </dgm:t>
    </dgm:pt>
    <dgm:pt modelId="{0104B52C-3A40-4A42-891D-95E5BE03AC3E}" type="parTrans" cxnId="{B70B2976-7784-4A88-8958-15A99DB4B2C5}">
      <dgm:prSet/>
      <dgm:spPr/>
      <dgm:t>
        <a:bodyPr/>
        <a:lstStyle/>
        <a:p>
          <a:endParaRPr lang="en-US"/>
        </a:p>
      </dgm:t>
    </dgm:pt>
    <dgm:pt modelId="{3A0EA5D1-3245-40E5-B00F-4459B925A60E}" type="sibTrans" cxnId="{B70B2976-7784-4A88-8958-15A99DB4B2C5}">
      <dgm:prSet/>
      <dgm:spPr/>
      <dgm:t>
        <a:bodyPr/>
        <a:lstStyle/>
        <a:p>
          <a:endParaRPr lang="en-US"/>
        </a:p>
      </dgm:t>
    </dgm:pt>
    <dgm:pt modelId="{E21A80A0-05DE-4996-AD76-1781C407C899}" type="pres">
      <dgm:prSet presAssocID="{BC0558D4-8EBA-4F7A-81E4-2F03F650002F}" presName="linear" presStyleCnt="0">
        <dgm:presLayoutVars>
          <dgm:dir/>
          <dgm:animLvl val="lvl"/>
          <dgm:resizeHandles val="exact"/>
        </dgm:presLayoutVars>
      </dgm:prSet>
      <dgm:spPr/>
    </dgm:pt>
    <dgm:pt modelId="{BB609B5B-677D-4959-9347-3F2444563F19}" type="pres">
      <dgm:prSet presAssocID="{3FF3EE54-85EF-4BA8-AC3B-DA82F7CA1A3C}" presName="parentLin" presStyleCnt="0"/>
      <dgm:spPr/>
    </dgm:pt>
    <dgm:pt modelId="{897972B1-9790-4E37-80E9-4C0F0398265F}" type="pres">
      <dgm:prSet presAssocID="{3FF3EE54-85EF-4BA8-AC3B-DA82F7CA1A3C}" presName="parentLeftMargin" presStyleLbl="node1" presStyleIdx="0" presStyleCnt="3"/>
      <dgm:spPr/>
    </dgm:pt>
    <dgm:pt modelId="{2B3CA22E-B463-4268-8FD1-CA577AA86E3B}" type="pres">
      <dgm:prSet presAssocID="{3FF3EE54-85EF-4BA8-AC3B-DA82F7CA1A3C}" presName="parentText" presStyleLbl="node1" presStyleIdx="0" presStyleCnt="3">
        <dgm:presLayoutVars>
          <dgm:chMax val="0"/>
          <dgm:bulletEnabled val="1"/>
        </dgm:presLayoutVars>
      </dgm:prSet>
      <dgm:spPr/>
    </dgm:pt>
    <dgm:pt modelId="{8ABBEB9A-4491-4586-A644-455B457601CA}" type="pres">
      <dgm:prSet presAssocID="{3FF3EE54-85EF-4BA8-AC3B-DA82F7CA1A3C}" presName="negativeSpace" presStyleCnt="0"/>
      <dgm:spPr/>
    </dgm:pt>
    <dgm:pt modelId="{2C0CD805-C87D-485A-8B3D-1AC3DC1D4DF3}" type="pres">
      <dgm:prSet presAssocID="{3FF3EE54-85EF-4BA8-AC3B-DA82F7CA1A3C}" presName="childText" presStyleLbl="conFgAcc1" presStyleIdx="0" presStyleCnt="3">
        <dgm:presLayoutVars>
          <dgm:bulletEnabled val="1"/>
        </dgm:presLayoutVars>
      </dgm:prSet>
      <dgm:spPr/>
    </dgm:pt>
    <dgm:pt modelId="{20B94F7E-9A2B-416B-AD9A-C8475715AD1C}" type="pres">
      <dgm:prSet presAssocID="{32149E42-FCD0-40DC-AE16-71F24E6BB65F}" presName="spaceBetweenRectangles" presStyleCnt="0"/>
      <dgm:spPr/>
    </dgm:pt>
    <dgm:pt modelId="{1AA3964A-16F3-473C-8AA1-D1F307664FE9}" type="pres">
      <dgm:prSet presAssocID="{8A90366F-12FE-4189-A363-75CE63DD774D}" presName="parentLin" presStyleCnt="0"/>
      <dgm:spPr/>
    </dgm:pt>
    <dgm:pt modelId="{59D5D9FE-7D68-45FB-BE8B-C5AF3052A490}" type="pres">
      <dgm:prSet presAssocID="{8A90366F-12FE-4189-A363-75CE63DD774D}" presName="parentLeftMargin" presStyleLbl="node1" presStyleIdx="0" presStyleCnt="3"/>
      <dgm:spPr/>
    </dgm:pt>
    <dgm:pt modelId="{D4309A36-FA07-4DD1-B734-C819D03BB7B8}" type="pres">
      <dgm:prSet presAssocID="{8A90366F-12FE-4189-A363-75CE63DD774D}" presName="parentText" presStyleLbl="node1" presStyleIdx="1" presStyleCnt="3">
        <dgm:presLayoutVars>
          <dgm:chMax val="0"/>
          <dgm:bulletEnabled val="1"/>
        </dgm:presLayoutVars>
      </dgm:prSet>
      <dgm:spPr/>
    </dgm:pt>
    <dgm:pt modelId="{1CFD20AF-B403-4913-9F2A-46293AF3D0DE}" type="pres">
      <dgm:prSet presAssocID="{8A90366F-12FE-4189-A363-75CE63DD774D}" presName="negativeSpace" presStyleCnt="0"/>
      <dgm:spPr/>
    </dgm:pt>
    <dgm:pt modelId="{0892B202-F0DE-4696-9E6A-7C1D417FA7D9}" type="pres">
      <dgm:prSet presAssocID="{8A90366F-12FE-4189-A363-75CE63DD774D}" presName="childText" presStyleLbl="conFgAcc1" presStyleIdx="1" presStyleCnt="3">
        <dgm:presLayoutVars>
          <dgm:bulletEnabled val="1"/>
        </dgm:presLayoutVars>
      </dgm:prSet>
      <dgm:spPr/>
    </dgm:pt>
    <dgm:pt modelId="{AA79567F-4F45-48A9-9DC4-D76F1BF6CC24}" type="pres">
      <dgm:prSet presAssocID="{B1649D78-47C2-4DE2-90C1-AD867C1D0DCB}" presName="spaceBetweenRectangles" presStyleCnt="0"/>
      <dgm:spPr/>
    </dgm:pt>
    <dgm:pt modelId="{8ABF38B8-B21A-42B2-9467-287610667365}" type="pres">
      <dgm:prSet presAssocID="{57CA5C27-315D-44D5-A302-034CE33EB4D2}" presName="parentLin" presStyleCnt="0"/>
      <dgm:spPr/>
    </dgm:pt>
    <dgm:pt modelId="{9338C0A3-F30B-4996-BBEE-4089572857F3}" type="pres">
      <dgm:prSet presAssocID="{57CA5C27-315D-44D5-A302-034CE33EB4D2}" presName="parentLeftMargin" presStyleLbl="node1" presStyleIdx="1" presStyleCnt="3"/>
      <dgm:spPr/>
    </dgm:pt>
    <dgm:pt modelId="{05AB9AAD-C572-4C28-B69C-20C9380006DF}" type="pres">
      <dgm:prSet presAssocID="{57CA5C27-315D-44D5-A302-034CE33EB4D2}" presName="parentText" presStyleLbl="node1" presStyleIdx="2" presStyleCnt="3">
        <dgm:presLayoutVars>
          <dgm:chMax val="0"/>
          <dgm:bulletEnabled val="1"/>
        </dgm:presLayoutVars>
      </dgm:prSet>
      <dgm:spPr/>
    </dgm:pt>
    <dgm:pt modelId="{E61C50E7-F79F-405D-B461-D7730F642E9E}" type="pres">
      <dgm:prSet presAssocID="{57CA5C27-315D-44D5-A302-034CE33EB4D2}" presName="negativeSpace" presStyleCnt="0"/>
      <dgm:spPr/>
    </dgm:pt>
    <dgm:pt modelId="{D4B66AF7-8974-4DBA-BB74-619E6421651B}" type="pres">
      <dgm:prSet presAssocID="{57CA5C27-315D-44D5-A302-034CE33EB4D2}" presName="childText" presStyleLbl="conFgAcc1" presStyleIdx="2" presStyleCnt="3">
        <dgm:presLayoutVars>
          <dgm:bulletEnabled val="1"/>
        </dgm:presLayoutVars>
      </dgm:prSet>
      <dgm:spPr/>
    </dgm:pt>
  </dgm:ptLst>
  <dgm:cxnLst>
    <dgm:cxn modelId="{9DE24708-227F-4BB8-9380-DE1606FCDB32}" type="presOf" srcId="{3FF3EE54-85EF-4BA8-AC3B-DA82F7CA1A3C}" destId="{897972B1-9790-4E37-80E9-4C0F0398265F}" srcOrd="0" destOrd="0" presId="urn:microsoft.com/office/officeart/2005/8/layout/list1"/>
    <dgm:cxn modelId="{057C4E29-AF0A-4784-8D41-76610ECF64CF}" type="presOf" srcId="{0BC365B9-D693-46B5-AE3D-449219DFEBE1}" destId="{2C0CD805-C87D-485A-8B3D-1AC3DC1D4DF3}" srcOrd="0" destOrd="0" presId="urn:microsoft.com/office/officeart/2005/8/layout/list1"/>
    <dgm:cxn modelId="{F19C152D-0E81-4ED9-A507-93B3952547C1}" type="presOf" srcId="{8A90366F-12FE-4189-A363-75CE63DD774D}" destId="{59D5D9FE-7D68-45FB-BE8B-C5AF3052A490}" srcOrd="0" destOrd="0" presId="urn:microsoft.com/office/officeart/2005/8/layout/list1"/>
    <dgm:cxn modelId="{1096D934-6677-48AD-8D00-574E791683FC}" srcId="{BC0558D4-8EBA-4F7A-81E4-2F03F650002F}" destId="{8A90366F-12FE-4189-A363-75CE63DD774D}" srcOrd="1" destOrd="0" parTransId="{AE768F5F-61CB-4FB4-B9D8-E47ED6E0E13C}" sibTransId="{B1649D78-47C2-4DE2-90C1-AD867C1D0DCB}"/>
    <dgm:cxn modelId="{B73CB736-C0AB-4939-8810-CFC6735C5A55}" srcId="{BC0558D4-8EBA-4F7A-81E4-2F03F650002F}" destId="{57CA5C27-315D-44D5-A302-034CE33EB4D2}" srcOrd="2" destOrd="0" parTransId="{C90C2D31-4E59-4F82-96CD-F48D1A5A8996}" sibTransId="{70C102F0-C80A-4FE3-8903-94585A6E3EF2}"/>
    <dgm:cxn modelId="{30B9E73D-17E2-4552-A5B8-C4DC59F0AA80}" type="presOf" srcId="{57CA5C27-315D-44D5-A302-034CE33EB4D2}" destId="{9338C0A3-F30B-4996-BBEE-4089572857F3}" srcOrd="0" destOrd="0" presId="urn:microsoft.com/office/officeart/2005/8/layout/list1"/>
    <dgm:cxn modelId="{B51A6044-51CD-48CF-99B0-76140A1E088C}" srcId="{3FF3EE54-85EF-4BA8-AC3B-DA82F7CA1A3C}" destId="{D04A22FC-3878-413E-BD6B-B6976C444FA4}" srcOrd="1" destOrd="0" parTransId="{C8FD8C46-28EF-47A3-8011-F84A6CB63148}" sibTransId="{94F6C179-85D1-48AC-BCAD-10DF5E31D4A8}"/>
    <dgm:cxn modelId="{141C994C-390F-47D2-8C7A-6D7BE3CAFE3C}" srcId="{3FF3EE54-85EF-4BA8-AC3B-DA82F7CA1A3C}" destId="{0BC365B9-D693-46B5-AE3D-449219DFEBE1}" srcOrd="0" destOrd="0" parTransId="{52C51589-8AAC-4B73-BA8A-F7760802CB1E}" sibTransId="{4D7CE9DB-CE17-48B0-AF53-0F5FF01D6565}"/>
    <dgm:cxn modelId="{0BCB5650-2B6F-4BDB-9EAA-62AE8CF57067}" type="presOf" srcId="{3FF3EE54-85EF-4BA8-AC3B-DA82F7CA1A3C}" destId="{2B3CA22E-B463-4268-8FD1-CA577AA86E3B}" srcOrd="1" destOrd="0" presId="urn:microsoft.com/office/officeart/2005/8/layout/list1"/>
    <dgm:cxn modelId="{B70B2976-7784-4A88-8958-15A99DB4B2C5}" srcId="{8A90366F-12FE-4189-A363-75CE63DD774D}" destId="{87C4CC8C-32CC-4DAE-92E2-63F66896FFD2}" srcOrd="0" destOrd="0" parTransId="{0104B52C-3A40-4A42-891D-95E5BE03AC3E}" sibTransId="{3A0EA5D1-3245-40E5-B00F-4459B925A60E}"/>
    <dgm:cxn modelId="{D4E2779C-2ECE-45E7-92B6-E57AB7F23244}" srcId="{BC0558D4-8EBA-4F7A-81E4-2F03F650002F}" destId="{3FF3EE54-85EF-4BA8-AC3B-DA82F7CA1A3C}" srcOrd="0" destOrd="0" parTransId="{57B43731-FF96-4E48-B0EB-EDDEEB31631F}" sibTransId="{32149E42-FCD0-40DC-AE16-71F24E6BB65F}"/>
    <dgm:cxn modelId="{D737F2A4-4304-4374-8DC8-C9CF5988A728}" type="presOf" srcId="{BC0558D4-8EBA-4F7A-81E4-2F03F650002F}" destId="{E21A80A0-05DE-4996-AD76-1781C407C899}" srcOrd="0" destOrd="0" presId="urn:microsoft.com/office/officeart/2005/8/layout/list1"/>
    <dgm:cxn modelId="{BBB305C3-BA05-4AC9-BF02-D656AD0EA47D}" type="presOf" srcId="{87C4CC8C-32CC-4DAE-92E2-63F66896FFD2}" destId="{0892B202-F0DE-4696-9E6A-7C1D417FA7D9}" srcOrd="0" destOrd="0" presId="urn:microsoft.com/office/officeart/2005/8/layout/list1"/>
    <dgm:cxn modelId="{E1C95AC6-D532-4056-90AD-587043DFA3C6}" type="presOf" srcId="{8A90366F-12FE-4189-A363-75CE63DD774D}" destId="{D4309A36-FA07-4DD1-B734-C819D03BB7B8}" srcOrd="1" destOrd="0" presId="urn:microsoft.com/office/officeart/2005/8/layout/list1"/>
    <dgm:cxn modelId="{C5E179DF-003E-4778-8FAB-E846C37A617B}" type="presOf" srcId="{57CA5C27-315D-44D5-A302-034CE33EB4D2}" destId="{05AB9AAD-C572-4C28-B69C-20C9380006DF}" srcOrd="1" destOrd="0" presId="urn:microsoft.com/office/officeart/2005/8/layout/list1"/>
    <dgm:cxn modelId="{68EA51F2-D37C-45FA-B48B-E29865ABFFF9}" type="presOf" srcId="{D04A22FC-3878-413E-BD6B-B6976C444FA4}" destId="{2C0CD805-C87D-485A-8B3D-1AC3DC1D4DF3}" srcOrd="0" destOrd="1" presId="urn:microsoft.com/office/officeart/2005/8/layout/list1"/>
    <dgm:cxn modelId="{45C7F5DB-6EE3-403A-AF47-63E299893DD1}" type="presParOf" srcId="{E21A80A0-05DE-4996-AD76-1781C407C899}" destId="{BB609B5B-677D-4959-9347-3F2444563F19}" srcOrd="0" destOrd="0" presId="urn:microsoft.com/office/officeart/2005/8/layout/list1"/>
    <dgm:cxn modelId="{6F25F7CB-BB52-44BB-AD8B-8C82F88BC93C}" type="presParOf" srcId="{BB609B5B-677D-4959-9347-3F2444563F19}" destId="{897972B1-9790-4E37-80E9-4C0F0398265F}" srcOrd="0" destOrd="0" presId="urn:microsoft.com/office/officeart/2005/8/layout/list1"/>
    <dgm:cxn modelId="{677C9C98-AA2B-4B0C-8BD2-298ED52E92C3}" type="presParOf" srcId="{BB609B5B-677D-4959-9347-3F2444563F19}" destId="{2B3CA22E-B463-4268-8FD1-CA577AA86E3B}" srcOrd="1" destOrd="0" presId="urn:microsoft.com/office/officeart/2005/8/layout/list1"/>
    <dgm:cxn modelId="{7C11DBEA-0310-408A-B0F3-019B65EC9960}" type="presParOf" srcId="{E21A80A0-05DE-4996-AD76-1781C407C899}" destId="{8ABBEB9A-4491-4586-A644-455B457601CA}" srcOrd="1" destOrd="0" presId="urn:microsoft.com/office/officeart/2005/8/layout/list1"/>
    <dgm:cxn modelId="{8E302CAF-B521-4E04-94B7-29280000E024}" type="presParOf" srcId="{E21A80A0-05DE-4996-AD76-1781C407C899}" destId="{2C0CD805-C87D-485A-8B3D-1AC3DC1D4DF3}" srcOrd="2" destOrd="0" presId="urn:microsoft.com/office/officeart/2005/8/layout/list1"/>
    <dgm:cxn modelId="{E9F781B8-30B4-4275-B076-CFD03D97006A}" type="presParOf" srcId="{E21A80A0-05DE-4996-AD76-1781C407C899}" destId="{20B94F7E-9A2B-416B-AD9A-C8475715AD1C}" srcOrd="3" destOrd="0" presId="urn:microsoft.com/office/officeart/2005/8/layout/list1"/>
    <dgm:cxn modelId="{611B5F5A-AB0C-4BE8-9D9D-01E5E0AC5F49}" type="presParOf" srcId="{E21A80A0-05DE-4996-AD76-1781C407C899}" destId="{1AA3964A-16F3-473C-8AA1-D1F307664FE9}" srcOrd="4" destOrd="0" presId="urn:microsoft.com/office/officeart/2005/8/layout/list1"/>
    <dgm:cxn modelId="{B1AABC3D-E88C-4128-B5F5-59718ABBE549}" type="presParOf" srcId="{1AA3964A-16F3-473C-8AA1-D1F307664FE9}" destId="{59D5D9FE-7D68-45FB-BE8B-C5AF3052A490}" srcOrd="0" destOrd="0" presId="urn:microsoft.com/office/officeart/2005/8/layout/list1"/>
    <dgm:cxn modelId="{11A29D26-EC7D-417F-9E3D-90CA8213C07D}" type="presParOf" srcId="{1AA3964A-16F3-473C-8AA1-D1F307664FE9}" destId="{D4309A36-FA07-4DD1-B734-C819D03BB7B8}" srcOrd="1" destOrd="0" presId="urn:microsoft.com/office/officeart/2005/8/layout/list1"/>
    <dgm:cxn modelId="{CBE00DB9-EAA1-4BD2-A59C-1D5BF7D6EAB3}" type="presParOf" srcId="{E21A80A0-05DE-4996-AD76-1781C407C899}" destId="{1CFD20AF-B403-4913-9F2A-46293AF3D0DE}" srcOrd="5" destOrd="0" presId="urn:microsoft.com/office/officeart/2005/8/layout/list1"/>
    <dgm:cxn modelId="{1F610340-603D-482A-B2BC-D4CBE2D6184C}" type="presParOf" srcId="{E21A80A0-05DE-4996-AD76-1781C407C899}" destId="{0892B202-F0DE-4696-9E6A-7C1D417FA7D9}" srcOrd="6" destOrd="0" presId="urn:microsoft.com/office/officeart/2005/8/layout/list1"/>
    <dgm:cxn modelId="{2E6304B3-BF9D-47B6-BF41-57FBBBA5581D}" type="presParOf" srcId="{E21A80A0-05DE-4996-AD76-1781C407C899}" destId="{AA79567F-4F45-48A9-9DC4-D76F1BF6CC24}" srcOrd="7" destOrd="0" presId="urn:microsoft.com/office/officeart/2005/8/layout/list1"/>
    <dgm:cxn modelId="{27DB1884-906D-4508-8166-74AD4EB71E11}" type="presParOf" srcId="{E21A80A0-05DE-4996-AD76-1781C407C899}" destId="{8ABF38B8-B21A-42B2-9467-287610667365}" srcOrd="8" destOrd="0" presId="urn:microsoft.com/office/officeart/2005/8/layout/list1"/>
    <dgm:cxn modelId="{16E9C34C-C55D-44C7-AE4B-E3A85F5D1979}" type="presParOf" srcId="{8ABF38B8-B21A-42B2-9467-287610667365}" destId="{9338C0A3-F30B-4996-BBEE-4089572857F3}" srcOrd="0" destOrd="0" presId="urn:microsoft.com/office/officeart/2005/8/layout/list1"/>
    <dgm:cxn modelId="{9AAC229B-A9C1-47B4-8EFB-CDF1A2070CE2}" type="presParOf" srcId="{8ABF38B8-B21A-42B2-9467-287610667365}" destId="{05AB9AAD-C572-4C28-B69C-20C9380006DF}" srcOrd="1" destOrd="0" presId="urn:microsoft.com/office/officeart/2005/8/layout/list1"/>
    <dgm:cxn modelId="{2E739B6B-D8AE-4FF6-AFD6-5F6AD6EBF45A}" type="presParOf" srcId="{E21A80A0-05DE-4996-AD76-1781C407C899}" destId="{E61C50E7-F79F-405D-B461-D7730F642E9E}" srcOrd="9" destOrd="0" presId="urn:microsoft.com/office/officeart/2005/8/layout/list1"/>
    <dgm:cxn modelId="{04F6670C-2AFD-4139-ADBC-44B518254FFE}" type="presParOf" srcId="{E21A80A0-05DE-4996-AD76-1781C407C899}" destId="{D4B66AF7-8974-4DBA-BB74-619E6421651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0FAE9D-514E-4945-9081-E5461C5B9B7E}"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04F4CC39-BBDF-4101-A3DF-274240E70139}">
      <dgm:prSet/>
      <dgm:spPr/>
      <dgm:t>
        <a:bodyPr/>
        <a:lstStyle/>
        <a:p>
          <a:r>
            <a:rPr lang="en-US">
              <a:solidFill>
                <a:schemeClr val="tx1"/>
              </a:solidFill>
            </a:rPr>
            <a:t>Huge amount of states and the combinations of states present.</a:t>
          </a:r>
        </a:p>
      </dgm:t>
    </dgm:pt>
    <dgm:pt modelId="{7AC57571-DD1F-4B38-8A79-FA62F63AF9EF}" type="parTrans" cxnId="{6B6DAC83-6EA5-435D-BA85-4AE11E42A1A8}">
      <dgm:prSet/>
      <dgm:spPr/>
      <dgm:t>
        <a:bodyPr/>
        <a:lstStyle/>
        <a:p>
          <a:endParaRPr lang="en-US"/>
        </a:p>
      </dgm:t>
    </dgm:pt>
    <dgm:pt modelId="{280E8475-96DE-4C05-882A-E13694873803}" type="sibTrans" cxnId="{6B6DAC83-6EA5-435D-BA85-4AE11E42A1A8}">
      <dgm:prSet/>
      <dgm:spPr/>
      <dgm:t>
        <a:bodyPr/>
        <a:lstStyle/>
        <a:p>
          <a:endParaRPr lang="en-US"/>
        </a:p>
      </dgm:t>
    </dgm:pt>
    <dgm:pt modelId="{02846A7A-011B-43F7-9BFB-61586AA055F2}">
      <dgm:prSet/>
      <dgm:spPr/>
      <dgm:t>
        <a:bodyPr/>
        <a:lstStyle/>
        <a:p>
          <a:r>
            <a:rPr lang="en-US">
              <a:solidFill>
                <a:schemeClr val="tx1"/>
              </a:solidFill>
            </a:rPr>
            <a:t>Required a lot of time to initialize Q-Table with the new states.</a:t>
          </a:r>
        </a:p>
      </dgm:t>
    </dgm:pt>
    <dgm:pt modelId="{C3A10E8B-58F8-4EF0-AF89-FE282C8D0C36}" type="parTrans" cxnId="{8994C530-A676-46FA-8B41-323D297EA085}">
      <dgm:prSet/>
      <dgm:spPr/>
      <dgm:t>
        <a:bodyPr/>
        <a:lstStyle/>
        <a:p>
          <a:endParaRPr lang="en-US"/>
        </a:p>
      </dgm:t>
    </dgm:pt>
    <dgm:pt modelId="{BF3B6C85-EAA6-4B04-82F1-1BB981B21F5F}" type="sibTrans" cxnId="{8994C530-A676-46FA-8B41-323D297EA085}">
      <dgm:prSet/>
      <dgm:spPr/>
      <dgm:t>
        <a:bodyPr/>
        <a:lstStyle/>
        <a:p>
          <a:endParaRPr lang="en-US"/>
        </a:p>
      </dgm:t>
    </dgm:pt>
    <dgm:pt modelId="{834300A2-72A4-4F3D-8F11-D402B9BAFA1D}">
      <dgm:prSet/>
      <dgm:spPr/>
      <dgm:t>
        <a:bodyPr/>
        <a:lstStyle/>
        <a:p>
          <a:r>
            <a:rPr lang="en-US"/>
            <a:t>It took around 14 hours to run over 1000 episodes in one go and get most of the states for one particular parameter.</a:t>
          </a:r>
        </a:p>
      </dgm:t>
    </dgm:pt>
    <dgm:pt modelId="{7A3480F0-0558-469C-B695-EF227735C14D}" type="parTrans" cxnId="{93ACA772-671B-4D3E-8CB6-2BF4E3730967}">
      <dgm:prSet/>
      <dgm:spPr/>
      <dgm:t>
        <a:bodyPr/>
        <a:lstStyle/>
        <a:p>
          <a:endParaRPr lang="en-US"/>
        </a:p>
      </dgm:t>
    </dgm:pt>
    <dgm:pt modelId="{DA421515-B66C-4295-9AEF-96AA694F87C6}" type="sibTrans" cxnId="{93ACA772-671B-4D3E-8CB6-2BF4E3730967}">
      <dgm:prSet/>
      <dgm:spPr/>
      <dgm:t>
        <a:bodyPr/>
        <a:lstStyle/>
        <a:p>
          <a:endParaRPr lang="en-US"/>
        </a:p>
      </dgm:t>
    </dgm:pt>
    <dgm:pt modelId="{557DF9E1-09BB-4E21-99B4-6F0CAC113B9E}">
      <dgm:prSet/>
      <dgm:spPr/>
      <dgm:t>
        <a:bodyPr/>
        <a:lstStyle/>
        <a:p>
          <a:r>
            <a:rPr lang="en-US">
              <a:solidFill>
                <a:schemeClr val="tx1"/>
              </a:solidFill>
            </a:rPr>
            <a:t>We still cannot be sure that we have seen all the states and stored it in the Q-Table.</a:t>
          </a:r>
        </a:p>
      </dgm:t>
    </dgm:pt>
    <dgm:pt modelId="{0AD9A989-6A91-45F2-9264-163E4385ADCC}" type="parTrans" cxnId="{22A8ABF8-CC87-4427-A956-45ED7F8127AA}">
      <dgm:prSet/>
      <dgm:spPr/>
      <dgm:t>
        <a:bodyPr/>
        <a:lstStyle/>
        <a:p>
          <a:endParaRPr lang="en-US"/>
        </a:p>
      </dgm:t>
    </dgm:pt>
    <dgm:pt modelId="{5C6DA69A-DE0B-4F9D-9587-078719FBFA12}" type="sibTrans" cxnId="{22A8ABF8-CC87-4427-A956-45ED7F8127AA}">
      <dgm:prSet/>
      <dgm:spPr/>
      <dgm:t>
        <a:bodyPr/>
        <a:lstStyle/>
        <a:p>
          <a:endParaRPr lang="en-US"/>
        </a:p>
      </dgm:t>
    </dgm:pt>
    <dgm:pt modelId="{8BCB6A4E-6642-4B82-8D9C-3436655A7A3C}" type="pres">
      <dgm:prSet presAssocID="{3F0FAE9D-514E-4945-9081-E5461C5B9B7E}" presName="Name0" presStyleCnt="0">
        <dgm:presLayoutVars>
          <dgm:dir/>
          <dgm:animLvl val="lvl"/>
          <dgm:resizeHandles val="exact"/>
        </dgm:presLayoutVars>
      </dgm:prSet>
      <dgm:spPr/>
    </dgm:pt>
    <dgm:pt modelId="{D565E295-4769-4635-BB2D-4D8FDD5FC271}" type="pres">
      <dgm:prSet presAssocID="{557DF9E1-09BB-4E21-99B4-6F0CAC113B9E}" presName="boxAndChildren" presStyleCnt="0"/>
      <dgm:spPr/>
    </dgm:pt>
    <dgm:pt modelId="{B14C0521-4F47-45DD-8244-7F5AD5F57520}" type="pres">
      <dgm:prSet presAssocID="{557DF9E1-09BB-4E21-99B4-6F0CAC113B9E}" presName="parentTextBox" presStyleLbl="node1" presStyleIdx="0" presStyleCnt="3"/>
      <dgm:spPr>
        <a:solidFill>
          <a:schemeClr val="accent1">
            <a:lumMod val="40000"/>
            <a:lumOff val="60000"/>
          </a:schemeClr>
        </a:solidFill>
      </dgm:spPr>
    </dgm:pt>
    <dgm:pt modelId="{BA10D551-2FE2-4C26-A4A8-927C13FFEE6E}" type="pres">
      <dgm:prSet presAssocID="{BF3B6C85-EAA6-4B04-82F1-1BB981B21F5F}" presName="sp" presStyleCnt="0"/>
      <dgm:spPr/>
    </dgm:pt>
    <dgm:pt modelId="{43E39187-8AD5-4DAB-B537-D9CA4ADDAB12}" type="pres">
      <dgm:prSet presAssocID="{02846A7A-011B-43F7-9BFB-61586AA055F2}" presName="arrowAndChildren" presStyleCnt="0"/>
      <dgm:spPr/>
    </dgm:pt>
    <dgm:pt modelId="{1BC281E9-28B1-4DE7-A762-580E33D88FBC}" type="pres">
      <dgm:prSet presAssocID="{02846A7A-011B-43F7-9BFB-61586AA055F2}" presName="parentTextArrow" presStyleLbl="node1" presStyleIdx="0" presStyleCnt="3"/>
      <dgm:spPr/>
    </dgm:pt>
    <dgm:pt modelId="{80805794-DA70-422B-AD8C-9C417B1B67A4}" type="pres">
      <dgm:prSet presAssocID="{02846A7A-011B-43F7-9BFB-61586AA055F2}" presName="arrow" presStyleLbl="node1" presStyleIdx="1" presStyleCnt="3"/>
      <dgm:spPr>
        <a:solidFill>
          <a:schemeClr val="accent1">
            <a:lumMod val="60000"/>
            <a:lumOff val="40000"/>
          </a:schemeClr>
        </a:solidFill>
      </dgm:spPr>
    </dgm:pt>
    <dgm:pt modelId="{4CC4B3A4-3A7F-42C7-B2B2-44D615394B5D}" type="pres">
      <dgm:prSet presAssocID="{02846A7A-011B-43F7-9BFB-61586AA055F2}" presName="descendantArrow" presStyleCnt="0"/>
      <dgm:spPr/>
    </dgm:pt>
    <dgm:pt modelId="{3B926D79-E57C-4D71-8CD4-BEA9E6ED7CFB}" type="pres">
      <dgm:prSet presAssocID="{834300A2-72A4-4F3D-8F11-D402B9BAFA1D}" presName="childTextArrow" presStyleLbl="fgAccFollowNode1" presStyleIdx="0" presStyleCnt="1">
        <dgm:presLayoutVars>
          <dgm:bulletEnabled val="1"/>
        </dgm:presLayoutVars>
      </dgm:prSet>
      <dgm:spPr>
        <a:solidFill>
          <a:schemeClr val="accent1">
            <a:lumMod val="20000"/>
            <a:lumOff val="80000"/>
          </a:schemeClr>
        </a:solidFill>
      </dgm:spPr>
    </dgm:pt>
    <dgm:pt modelId="{7E9F5F10-CBD6-4573-B7FC-96E3F31F0497}" type="pres">
      <dgm:prSet presAssocID="{280E8475-96DE-4C05-882A-E13694873803}" presName="sp" presStyleCnt="0"/>
      <dgm:spPr/>
    </dgm:pt>
    <dgm:pt modelId="{E07E9119-5C62-4DF6-B44D-A153356B4C1D}" type="pres">
      <dgm:prSet presAssocID="{04F4CC39-BBDF-4101-A3DF-274240E70139}" presName="arrowAndChildren" presStyleCnt="0"/>
      <dgm:spPr/>
    </dgm:pt>
    <dgm:pt modelId="{A800336A-E4A7-4040-9EEF-F36F7F1AE968}" type="pres">
      <dgm:prSet presAssocID="{04F4CC39-BBDF-4101-A3DF-274240E70139}" presName="parentTextArrow" presStyleLbl="node1" presStyleIdx="2" presStyleCnt="3"/>
      <dgm:spPr>
        <a:solidFill>
          <a:schemeClr val="accent1">
            <a:lumMod val="40000"/>
            <a:lumOff val="60000"/>
          </a:schemeClr>
        </a:solidFill>
      </dgm:spPr>
    </dgm:pt>
  </dgm:ptLst>
  <dgm:cxnLst>
    <dgm:cxn modelId="{26A04B1D-3720-45EC-B162-9C64B30BFB33}" type="presOf" srcId="{3F0FAE9D-514E-4945-9081-E5461C5B9B7E}" destId="{8BCB6A4E-6642-4B82-8D9C-3436655A7A3C}" srcOrd="0" destOrd="0" presId="urn:microsoft.com/office/officeart/2005/8/layout/process4"/>
    <dgm:cxn modelId="{8994C530-A676-46FA-8B41-323D297EA085}" srcId="{3F0FAE9D-514E-4945-9081-E5461C5B9B7E}" destId="{02846A7A-011B-43F7-9BFB-61586AA055F2}" srcOrd="1" destOrd="0" parTransId="{C3A10E8B-58F8-4EF0-AF89-FE282C8D0C36}" sibTransId="{BF3B6C85-EAA6-4B04-82F1-1BB981B21F5F}"/>
    <dgm:cxn modelId="{93ACA772-671B-4D3E-8CB6-2BF4E3730967}" srcId="{02846A7A-011B-43F7-9BFB-61586AA055F2}" destId="{834300A2-72A4-4F3D-8F11-D402B9BAFA1D}" srcOrd="0" destOrd="0" parTransId="{7A3480F0-0558-469C-B695-EF227735C14D}" sibTransId="{DA421515-B66C-4295-9AEF-96AA694F87C6}"/>
    <dgm:cxn modelId="{549CC07B-BEA1-4A8C-AA6B-38C8BCFC5E76}" type="presOf" srcId="{02846A7A-011B-43F7-9BFB-61586AA055F2}" destId="{1BC281E9-28B1-4DE7-A762-580E33D88FBC}" srcOrd="0" destOrd="0" presId="urn:microsoft.com/office/officeart/2005/8/layout/process4"/>
    <dgm:cxn modelId="{6B6DAC83-6EA5-435D-BA85-4AE11E42A1A8}" srcId="{3F0FAE9D-514E-4945-9081-E5461C5B9B7E}" destId="{04F4CC39-BBDF-4101-A3DF-274240E70139}" srcOrd="0" destOrd="0" parTransId="{7AC57571-DD1F-4B38-8A79-FA62F63AF9EF}" sibTransId="{280E8475-96DE-4C05-882A-E13694873803}"/>
    <dgm:cxn modelId="{7A302EAB-1E76-460E-BC61-7FA644A52ADD}" type="presOf" srcId="{557DF9E1-09BB-4E21-99B4-6F0CAC113B9E}" destId="{B14C0521-4F47-45DD-8244-7F5AD5F57520}" srcOrd="0" destOrd="0" presId="urn:microsoft.com/office/officeart/2005/8/layout/process4"/>
    <dgm:cxn modelId="{3A891AB7-3BD8-472D-B94E-36BE0E571EE6}" type="presOf" srcId="{04F4CC39-BBDF-4101-A3DF-274240E70139}" destId="{A800336A-E4A7-4040-9EEF-F36F7F1AE968}" srcOrd="0" destOrd="0" presId="urn:microsoft.com/office/officeart/2005/8/layout/process4"/>
    <dgm:cxn modelId="{C71569C6-D0AA-4E41-8457-86AE0B568FE1}" type="presOf" srcId="{834300A2-72A4-4F3D-8F11-D402B9BAFA1D}" destId="{3B926D79-E57C-4D71-8CD4-BEA9E6ED7CFB}" srcOrd="0" destOrd="0" presId="urn:microsoft.com/office/officeart/2005/8/layout/process4"/>
    <dgm:cxn modelId="{90B5C9EA-4306-4DEC-BAAC-105B2FFC11B1}" type="presOf" srcId="{02846A7A-011B-43F7-9BFB-61586AA055F2}" destId="{80805794-DA70-422B-AD8C-9C417B1B67A4}" srcOrd="1" destOrd="0" presId="urn:microsoft.com/office/officeart/2005/8/layout/process4"/>
    <dgm:cxn modelId="{22A8ABF8-CC87-4427-A956-45ED7F8127AA}" srcId="{3F0FAE9D-514E-4945-9081-E5461C5B9B7E}" destId="{557DF9E1-09BB-4E21-99B4-6F0CAC113B9E}" srcOrd="2" destOrd="0" parTransId="{0AD9A989-6A91-45F2-9264-163E4385ADCC}" sibTransId="{5C6DA69A-DE0B-4F9D-9587-078719FBFA12}"/>
    <dgm:cxn modelId="{3BB17D18-021B-4C54-B66E-AE17AEE0A125}" type="presParOf" srcId="{8BCB6A4E-6642-4B82-8D9C-3436655A7A3C}" destId="{D565E295-4769-4635-BB2D-4D8FDD5FC271}" srcOrd="0" destOrd="0" presId="urn:microsoft.com/office/officeart/2005/8/layout/process4"/>
    <dgm:cxn modelId="{A7FCBABC-245E-4EE0-9972-29D892C7E369}" type="presParOf" srcId="{D565E295-4769-4635-BB2D-4D8FDD5FC271}" destId="{B14C0521-4F47-45DD-8244-7F5AD5F57520}" srcOrd="0" destOrd="0" presId="urn:microsoft.com/office/officeart/2005/8/layout/process4"/>
    <dgm:cxn modelId="{3BE9F1B1-E4E8-4258-B013-F51B255FD166}" type="presParOf" srcId="{8BCB6A4E-6642-4B82-8D9C-3436655A7A3C}" destId="{BA10D551-2FE2-4C26-A4A8-927C13FFEE6E}" srcOrd="1" destOrd="0" presId="urn:microsoft.com/office/officeart/2005/8/layout/process4"/>
    <dgm:cxn modelId="{5D28639F-87EB-41E6-B95B-FFBDD7CBE49C}" type="presParOf" srcId="{8BCB6A4E-6642-4B82-8D9C-3436655A7A3C}" destId="{43E39187-8AD5-4DAB-B537-D9CA4ADDAB12}" srcOrd="2" destOrd="0" presId="urn:microsoft.com/office/officeart/2005/8/layout/process4"/>
    <dgm:cxn modelId="{5A5511FE-7DA4-46CA-A282-9F35E690C82B}" type="presParOf" srcId="{43E39187-8AD5-4DAB-B537-D9CA4ADDAB12}" destId="{1BC281E9-28B1-4DE7-A762-580E33D88FBC}" srcOrd="0" destOrd="0" presId="urn:microsoft.com/office/officeart/2005/8/layout/process4"/>
    <dgm:cxn modelId="{3D7D39A7-3851-45A7-964A-DA43A962F32C}" type="presParOf" srcId="{43E39187-8AD5-4DAB-B537-D9CA4ADDAB12}" destId="{80805794-DA70-422B-AD8C-9C417B1B67A4}" srcOrd="1" destOrd="0" presId="urn:microsoft.com/office/officeart/2005/8/layout/process4"/>
    <dgm:cxn modelId="{422A1381-198F-44CD-ACA6-51ACD26B9EC8}" type="presParOf" srcId="{43E39187-8AD5-4DAB-B537-D9CA4ADDAB12}" destId="{4CC4B3A4-3A7F-42C7-B2B2-44D615394B5D}" srcOrd="2" destOrd="0" presId="urn:microsoft.com/office/officeart/2005/8/layout/process4"/>
    <dgm:cxn modelId="{9200D6CD-8344-4B1D-8A57-AAD978C3E173}" type="presParOf" srcId="{4CC4B3A4-3A7F-42C7-B2B2-44D615394B5D}" destId="{3B926D79-E57C-4D71-8CD4-BEA9E6ED7CFB}" srcOrd="0" destOrd="0" presId="urn:microsoft.com/office/officeart/2005/8/layout/process4"/>
    <dgm:cxn modelId="{0C60F353-3711-4A0D-B9E1-4F2624AB98BB}" type="presParOf" srcId="{8BCB6A4E-6642-4B82-8D9C-3436655A7A3C}" destId="{7E9F5F10-CBD6-4573-B7FC-96E3F31F0497}" srcOrd="3" destOrd="0" presId="urn:microsoft.com/office/officeart/2005/8/layout/process4"/>
    <dgm:cxn modelId="{555FAD30-0CE3-43C1-8892-2CF6F82E61B1}" type="presParOf" srcId="{8BCB6A4E-6642-4B82-8D9C-3436655A7A3C}" destId="{E07E9119-5C62-4DF6-B44D-A153356B4C1D}" srcOrd="4" destOrd="0" presId="urn:microsoft.com/office/officeart/2005/8/layout/process4"/>
    <dgm:cxn modelId="{301EEFF7-797A-4B11-9626-0A8B84D41752}" type="presParOf" srcId="{E07E9119-5C62-4DF6-B44D-A153356B4C1D}" destId="{A800336A-E4A7-4040-9EEF-F36F7F1AE96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CD805-C87D-485A-8B3D-1AC3DC1D4DF3}">
      <dsp:nvSpPr>
        <dsp:cNvPr id="0" name=""/>
        <dsp:cNvSpPr/>
      </dsp:nvSpPr>
      <dsp:spPr>
        <a:xfrm>
          <a:off x="0" y="459569"/>
          <a:ext cx="6492875" cy="18018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3919" tIns="541528" rIns="503919" bIns="184912" numCol="1" spcCol="1270" anchor="t" anchorCtr="0">
          <a:noAutofit/>
        </a:bodyPr>
        <a:lstStyle/>
        <a:p>
          <a:pPr marL="228600" lvl="1" indent="-228600" algn="l" defTabSz="1155700" rtl="0">
            <a:lnSpc>
              <a:spcPct val="90000"/>
            </a:lnSpc>
            <a:spcBef>
              <a:spcPct val="0"/>
            </a:spcBef>
            <a:spcAft>
              <a:spcPct val="15000"/>
            </a:spcAft>
            <a:buChar char="•"/>
          </a:pPr>
          <a:r>
            <a:rPr lang="en-IN" sz="2600" kern="1200">
              <a:latin typeface="Bookman Old Style"/>
            </a:rPr>
            <a:t>Python Selenium Package</a:t>
          </a:r>
        </a:p>
        <a:p>
          <a:pPr marL="228600" lvl="1" indent="-228600" algn="l" defTabSz="1155700" rtl="0">
            <a:lnSpc>
              <a:spcPct val="90000"/>
            </a:lnSpc>
            <a:spcBef>
              <a:spcPct val="0"/>
            </a:spcBef>
            <a:spcAft>
              <a:spcPct val="15000"/>
            </a:spcAft>
            <a:buChar char="•"/>
          </a:pPr>
          <a:r>
            <a:rPr lang="en-IN" sz="2600" kern="1200">
              <a:latin typeface="Bookman Old Style"/>
            </a:rPr>
            <a:t>Numpy, Matplotlib, Pandas, Seaborn</a:t>
          </a:r>
        </a:p>
      </dsp:txBody>
      <dsp:txXfrm>
        <a:off x="0" y="459569"/>
        <a:ext cx="6492875" cy="1801800"/>
      </dsp:txXfrm>
    </dsp:sp>
    <dsp:sp modelId="{2B3CA22E-B463-4268-8FD1-CA577AA86E3B}">
      <dsp:nvSpPr>
        <dsp:cNvPr id="0" name=""/>
        <dsp:cNvSpPr/>
      </dsp:nvSpPr>
      <dsp:spPr>
        <a:xfrm>
          <a:off x="324643" y="75809"/>
          <a:ext cx="4545012" cy="7675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1155700" rtl="0">
            <a:lnSpc>
              <a:spcPct val="90000"/>
            </a:lnSpc>
            <a:spcBef>
              <a:spcPct val="0"/>
            </a:spcBef>
            <a:spcAft>
              <a:spcPct val="35000"/>
            </a:spcAft>
            <a:buNone/>
          </a:pPr>
          <a:r>
            <a:rPr lang="en-IN" sz="2600" b="1" kern="1200">
              <a:latin typeface="Bookman Old Style"/>
            </a:rPr>
            <a:t>Python</a:t>
          </a:r>
          <a:endParaRPr lang="en-US" sz="2600" b="1" kern="1200">
            <a:latin typeface="Bookman Old Style"/>
          </a:endParaRPr>
        </a:p>
      </dsp:txBody>
      <dsp:txXfrm>
        <a:off x="362110" y="113276"/>
        <a:ext cx="4470078" cy="692586"/>
      </dsp:txXfrm>
    </dsp:sp>
    <dsp:sp modelId="{0892B202-F0DE-4696-9E6A-7C1D417FA7D9}">
      <dsp:nvSpPr>
        <dsp:cNvPr id="0" name=""/>
        <dsp:cNvSpPr/>
      </dsp:nvSpPr>
      <dsp:spPr>
        <a:xfrm>
          <a:off x="0" y="2785530"/>
          <a:ext cx="6492875" cy="10647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3919" tIns="541528" rIns="503919" bIns="184912" numCol="1" spcCol="1270" anchor="t" anchorCtr="0">
          <a:noAutofit/>
        </a:bodyPr>
        <a:lstStyle/>
        <a:p>
          <a:pPr marL="228600" lvl="1" indent="-228600" algn="l" defTabSz="1155700">
            <a:lnSpc>
              <a:spcPct val="90000"/>
            </a:lnSpc>
            <a:spcBef>
              <a:spcPct val="0"/>
            </a:spcBef>
            <a:spcAft>
              <a:spcPct val="15000"/>
            </a:spcAft>
            <a:buChar char="•"/>
          </a:pPr>
          <a:r>
            <a:rPr lang="en-IN" sz="2600" kern="1200">
              <a:latin typeface="Bookman Old Style"/>
            </a:rPr>
            <a:t>Q-Learning</a:t>
          </a:r>
          <a:endParaRPr lang="en-US" sz="2600" kern="1200">
            <a:latin typeface="Bookman Old Style"/>
          </a:endParaRPr>
        </a:p>
      </dsp:txBody>
      <dsp:txXfrm>
        <a:off x="0" y="2785530"/>
        <a:ext cx="6492875" cy="1064700"/>
      </dsp:txXfrm>
    </dsp:sp>
    <dsp:sp modelId="{D4309A36-FA07-4DD1-B734-C819D03BB7B8}">
      <dsp:nvSpPr>
        <dsp:cNvPr id="0" name=""/>
        <dsp:cNvSpPr/>
      </dsp:nvSpPr>
      <dsp:spPr>
        <a:xfrm>
          <a:off x="324643" y="2401770"/>
          <a:ext cx="4545012" cy="7675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1155700" rtl="0">
            <a:lnSpc>
              <a:spcPct val="90000"/>
            </a:lnSpc>
            <a:spcBef>
              <a:spcPct val="0"/>
            </a:spcBef>
            <a:spcAft>
              <a:spcPct val="35000"/>
            </a:spcAft>
            <a:buNone/>
          </a:pPr>
          <a:r>
            <a:rPr lang="en-IN" sz="2600" b="1" kern="1200">
              <a:latin typeface="Bookman Old Style"/>
            </a:rPr>
            <a:t>Reinforcement learning</a:t>
          </a:r>
          <a:endParaRPr lang="en-US" sz="2600" b="1" kern="1200">
            <a:latin typeface="Bookman Old Style"/>
          </a:endParaRPr>
        </a:p>
      </dsp:txBody>
      <dsp:txXfrm>
        <a:off x="362110" y="2439237"/>
        <a:ext cx="4470078" cy="692586"/>
      </dsp:txXfrm>
    </dsp:sp>
    <dsp:sp modelId="{D4B66AF7-8974-4DBA-BB74-619E6421651B}">
      <dsp:nvSpPr>
        <dsp:cNvPr id="0" name=""/>
        <dsp:cNvSpPr/>
      </dsp:nvSpPr>
      <dsp:spPr>
        <a:xfrm>
          <a:off x="0" y="4374390"/>
          <a:ext cx="6492875" cy="655200"/>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AB9AAD-C572-4C28-B69C-20C9380006DF}">
      <dsp:nvSpPr>
        <dsp:cNvPr id="0" name=""/>
        <dsp:cNvSpPr/>
      </dsp:nvSpPr>
      <dsp:spPr>
        <a:xfrm>
          <a:off x="324643" y="3990630"/>
          <a:ext cx="4545012" cy="76752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791" tIns="0" rIns="171791" bIns="0" numCol="1" spcCol="1270" anchor="ctr" anchorCtr="0">
          <a:noAutofit/>
        </a:bodyPr>
        <a:lstStyle/>
        <a:p>
          <a:pPr marL="0" lvl="0" indent="0" algn="l" defTabSz="1155700">
            <a:lnSpc>
              <a:spcPct val="90000"/>
            </a:lnSpc>
            <a:spcBef>
              <a:spcPct val="0"/>
            </a:spcBef>
            <a:spcAft>
              <a:spcPct val="35000"/>
            </a:spcAft>
            <a:buNone/>
          </a:pPr>
          <a:r>
            <a:rPr lang="en-IN" sz="2600" b="1" kern="1200">
              <a:latin typeface="Bookman Old Style"/>
            </a:rPr>
            <a:t>Git/Github</a:t>
          </a:r>
        </a:p>
      </dsp:txBody>
      <dsp:txXfrm>
        <a:off x="362110" y="4028097"/>
        <a:ext cx="4470078"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C0521-4F47-45DD-8244-7F5AD5F57520}">
      <dsp:nvSpPr>
        <dsp:cNvPr id="0" name=""/>
        <dsp:cNvSpPr/>
      </dsp:nvSpPr>
      <dsp:spPr>
        <a:xfrm>
          <a:off x="0" y="4029524"/>
          <a:ext cx="6807200" cy="1322579"/>
        </a:xfrm>
        <a:prstGeom prst="rect">
          <a:avLst/>
        </a:prstGeom>
        <a:solidFill>
          <a:schemeClr val="accent1">
            <a:lumMod val="40000"/>
            <a:lumOff val="6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We still cannot be sure that we have seen all the states and stored it in the Q-Table.</a:t>
          </a:r>
        </a:p>
      </dsp:txBody>
      <dsp:txXfrm>
        <a:off x="0" y="4029524"/>
        <a:ext cx="6807200" cy="1322579"/>
      </dsp:txXfrm>
    </dsp:sp>
    <dsp:sp modelId="{80805794-DA70-422B-AD8C-9C417B1B67A4}">
      <dsp:nvSpPr>
        <dsp:cNvPr id="0" name=""/>
        <dsp:cNvSpPr/>
      </dsp:nvSpPr>
      <dsp:spPr>
        <a:xfrm rot="10800000">
          <a:off x="0" y="2015235"/>
          <a:ext cx="6807200" cy="2034127"/>
        </a:xfrm>
        <a:prstGeom prst="upArrowCallout">
          <a:avLst/>
        </a:prstGeom>
        <a:solidFill>
          <a:schemeClr val="accent1">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Required a lot of time to initialize Q-Table with the new states.</a:t>
          </a:r>
        </a:p>
      </dsp:txBody>
      <dsp:txXfrm rot="-10800000">
        <a:off x="0" y="2015235"/>
        <a:ext cx="6807200" cy="713978"/>
      </dsp:txXfrm>
    </dsp:sp>
    <dsp:sp modelId="{3B926D79-E57C-4D71-8CD4-BEA9E6ED7CFB}">
      <dsp:nvSpPr>
        <dsp:cNvPr id="0" name=""/>
        <dsp:cNvSpPr/>
      </dsp:nvSpPr>
      <dsp:spPr>
        <a:xfrm>
          <a:off x="0" y="2729213"/>
          <a:ext cx="6807200" cy="608204"/>
        </a:xfrm>
        <a:prstGeom prst="rect">
          <a:avLst/>
        </a:prstGeom>
        <a:solidFill>
          <a:schemeClr val="accent1">
            <a:lumMod val="20000"/>
            <a:lumOff val="8000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a:t>It took around 14 hours to run over 1000 episodes in one go and get most of the states for one particular parameter.</a:t>
          </a:r>
        </a:p>
      </dsp:txBody>
      <dsp:txXfrm>
        <a:off x="0" y="2729213"/>
        <a:ext cx="6807200" cy="608204"/>
      </dsp:txXfrm>
    </dsp:sp>
    <dsp:sp modelId="{A800336A-E4A7-4040-9EEF-F36F7F1AE968}">
      <dsp:nvSpPr>
        <dsp:cNvPr id="0" name=""/>
        <dsp:cNvSpPr/>
      </dsp:nvSpPr>
      <dsp:spPr>
        <a:xfrm rot="10800000">
          <a:off x="0" y="946"/>
          <a:ext cx="6807200" cy="2034127"/>
        </a:xfrm>
        <a:prstGeom prst="upArrowCallout">
          <a:avLst/>
        </a:prstGeom>
        <a:solidFill>
          <a:schemeClr val="accent1">
            <a:lumMod val="40000"/>
            <a:lumOff val="6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Huge amount of states and the combinations of states present.</a:t>
          </a:r>
        </a:p>
      </dsp:txBody>
      <dsp:txXfrm rot="10800000">
        <a:off x="0" y="946"/>
        <a:ext cx="6807200" cy="132171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2/14/2022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77757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07626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07893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4594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19648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14214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93327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08269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90891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235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2062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29184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88624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01401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773280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27155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145868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2/14/2022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12736704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1.xml.rels><?xml version="1.0" encoding="UTF-8" standalone="yes"?>
<Relationships xmlns="http://schemas.openxmlformats.org/package/2006/relationships"><Relationship Id="rId8" Type="http://schemas.openxmlformats.org/officeDocument/2006/relationships/hyperlink" Target="https://towardsdatascience.com/math-of-q-learning-python-code-5dcbdc49b6f6" TargetMode="External"/><Relationship Id="rId3" Type="http://schemas.openxmlformats.org/officeDocument/2006/relationships/hyperlink" Target="https://youtu.be/LzaWrmKL1Z4" TargetMode="External"/><Relationship Id="rId7" Type="http://schemas.openxmlformats.org/officeDocument/2006/relationships/hyperlink" Target="https://towardsdatascience.com/math-behind-reinforcement-learning-the-easy-way-1b7ed0c030f4" TargetMode="External"/><Relationship Id="rId2" Type="http://schemas.openxmlformats.org/officeDocument/2006/relationships/hyperlink" Target="https://medium.com/acing-ai/how-i-build-an-ai-to-play-dino-run-e37f37bdf153" TargetMode="External"/><Relationship Id="rId1" Type="http://schemas.openxmlformats.org/officeDocument/2006/relationships/slideLayout" Target="../slideLayouts/slideLayout2.xml"/><Relationship Id="rId6" Type="http://schemas.openxmlformats.org/officeDocument/2006/relationships/hyperlink" Target="https://towardsdatascience.com/a-beginners-guide-to-q-learning-c3e2a30a653c" TargetMode="External"/><Relationship Id="rId5" Type="http://schemas.openxmlformats.org/officeDocument/2006/relationships/hyperlink" Target="https://towardsdatascience.com/simple-reinforcement-learning-q-learning-fcddc4b6fe56" TargetMode="External"/><Relationship Id="rId4" Type="http://schemas.openxmlformats.org/officeDocument/2006/relationships/hyperlink" Target="https://youtu.be/DhdUlDIAG7Y"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5">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7"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5"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5"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6"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24" name="Rectangle 23">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5">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7"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48"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9"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50"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56"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58"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F74BCECE-F34B-45B8-88E6-E4CBC61207E9}"/>
              </a:ext>
            </a:extLst>
          </p:cNvPr>
          <p:cNvSpPr>
            <a:spLocks noGrp="1"/>
          </p:cNvSpPr>
          <p:nvPr>
            <p:ph type="ctrTitle"/>
          </p:nvPr>
        </p:nvSpPr>
        <p:spPr>
          <a:xfrm>
            <a:off x="1018191" y="685800"/>
            <a:ext cx="8413907" cy="2038349"/>
          </a:xfrm>
        </p:spPr>
        <p:txBody>
          <a:bodyPr vert="horz" lIns="91440" tIns="45720" rIns="91440" bIns="45720" rtlCol="0" anchor="ctr">
            <a:normAutofit/>
          </a:bodyPr>
          <a:lstStyle/>
          <a:p>
            <a:pPr algn="l"/>
            <a:r>
              <a:rPr lang="en-US" sz="4000" b="1"/>
              <a:t>AI PROJECT</a:t>
            </a:r>
            <a:br>
              <a:rPr lang="en-US" sz="4000" b="1"/>
            </a:br>
            <a:r>
              <a:rPr lang="en-US" sz="4000"/>
              <a:t>Dino Game Playing Using Reinforcement Learning</a:t>
            </a:r>
            <a:endParaRPr lang="en-US"/>
          </a:p>
        </p:txBody>
      </p:sp>
      <p:sp>
        <p:nvSpPr>
          <p:cNvPr id="3" name="Subtitle 2">
            <a:extLst>
              <a:ext uri="{FF2B5EF4-FFF2-40B4-BE49-F238E27FC236}">
                <a16:creationId xmlns:a16="http://schemas.microsoft.com/office/drawing/2014/main" id="{BBA87B92-4BFF-4F79-B56C-6656262CBBEA}"/>
              </a:ext>
            </a:extLst>
          </p:cNvPr>
          <p:cNvSpPr>
            <a:spLocks noGrp="1"/>
          </p:cNvSpPr>
          <p:nvPr>
            <p:ph type="subTitle" idx="1"/>
          </p:nvPr>
        </p:nvSpPr>
        <p:spPr>
          <a:xfrm>
            <a:off x="1018190" y="3181349"/>
            <a:ext cx="7243603" cy="2719193"/>
          </a:xfrm>
        </p:spPr>
        <p:txBody>
          <a:bodyPr vert="horz" lIns="91440" tIns="45720" rIns="91440" bIns="45720" rtlCol="0" anchor="t">
            <a:normAutofit/>
          </a:bodyPr>
          <a:lstStyle/>
          <a:p>
            <a:pPr algn="l"/>
            <a:r>
              <a:rPr lang="en-US" sz="2800" b="1"/>
              <a:t>Presented by</a:t>
            </a:r>
            <a:r>
              <a:rPr lang="en-US" sz="2800"/>
              <a:t>:- </a:t>
            </a:r>
            <a:endParaRPr lang="en-US"/>
          </a:p>
          <a:p>
            <a:pPr algn="l">
              <a:buFont typeface="Arial"/>
              <a:buChar char="•"/>
            </a:pPr>
            <a:r>
              <a:rPr lang="en-US" sz="2800"/>
              <a:t> Arzoo </a:t>
            </a:r>
            <a:r>
              <a:rPr lang="en-US" sz="2800" err="1"/>
              <a:t>Jangra</a:t>
            </a:r>
            <a:r>
              <a:rPr lang="en-US" sz="2800"/>
              <a:t> - 6</a:t>
            </a:r>
          </a:p>
          <a:p>
            <a:pPr algn="l">
              <a:buFont typeface="Arial"/>
              <a:buChar char="•"/>
            </a:pPr>
            <a:r>
              <a:rPr lang="en-US" sz="2800"/>
              <a:t> </a:t>
            </a:r>
            <a:r>
              <a:rPr lang="en-US" sz="2800" err="1"/>
              <a:t>Dhirender</a:t>
            </a:r>
            <a:r>
              <a:rPr lang="en-US" sz="2800"/>
              <a:t> Kumar - 10</a:t>
            </a:r>
          </a:p>
          <a:p>
            <a:pPr algn="l">
              <a:buFont typeface="Arial"/>
              <a:buChar char="•"/>
            </a:pPr>
            <a:r>
              <a:rPr lang="en-US" sz="2800"/>
              <a:t> Vidhi Khare - 54</a:t>
            </a:r>
          </a:p>
          <a:p>
            <a:pPr algn="l">
              <a:buFont typeface="Arial"/>
              <a:buChar char="•"/>
            </a:pPr>
            <a:endParaRPr lang="en-US" sz="1800"/>
          </a:p>
          <a:p>
            <a:pPr algn="l">
              <a:buFont typeface="Arial"/>
              <a:buChar char="•"/>
            </a:pPr>
            <a:endParaRPr lang="en-US" sz="1800"/>
          </a:p>
        </p:txBody>
      </p:sp>
      <p:sp>
        <p:nvSpPr>
          <p:cNvPr id="4" name="TextBox 3">
            <a:extLst>
              <a:ext uri="{FF2B5EF4-FFF2-40B4-BE49-F238E27FC236}">
                <a16:creationId xmlns:a16="http://schemas.microsoft.com/office/drawing/2014/main" id="{E9F7E902-7F6F-452F-B616-B3B6B0DF8F67}"/>
              </a:ext>
            </a:extLst>
          </p:cNvPr>
          <p:cNvSpPr txBox="1"/>
          <p:nvPr/>
        </p:nvSpPr>
        <p:spPr>
          <a:xfrm>
            <a:off x="9296400" y="6057900"/>
            <a:ext cx="2743200"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000" b="1">
                <a:cs typeface="Arial"/>
              </a:rPr>
              <a:t>Submitted to:-</a:t>
            </a:r>
            <a:r>
              <a:rPr lang="en-US" b="1">
                <a:cs typeface="Arial"/>
              </a:rPr>
              <a:t> ​</a:t>
            </a:r>
          </a:p>
          <a:p>
            <a:pPr algn="r"/>
            <a:r>
              <a:rPr lang="en-US">
                <a:cs typeface="Arial"/>
              </a:rPr>
              <a:t>Dr. Punam Bedi</a:t>
            </a:r>
          </a:p>
        </p:txBody>
      </p:sp>
    </p:spTree>
    <p:extLst>
      <p:ext uri="{BB962C8B-B14F-4D97-AF65-F5344CB8AC3E}">
        <p14:creationId xmlns:p14="http://schemas.microsoft.com/office/powerpoint/2010/main" val="23009193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0DE5-5872-4423-91E6-B71431CEE9FB}"/>
              </a:ext>
            </a:extLst>
          </p:cNvPr>
          <p:cNvSpPr>
            <a:spLocks noGrp="1"/>
          </p:cNvSpPr>
          <p:nvPr>
            <p:ph type="title"/>
          </p:nvPr>
        </p:nvSpPr>
        <p:spPr>
          <a:xfrm>
            <a:off x="1108530" y="664923"/>
            <a:ext cx="4184524" cy="5538019"/>
          </a:xfrm>
        </p:spPr>
        <p:txBody>
          <a:bodyPr>
            <a:normAutofit/>
          </a:bodyPr>
          <a:lstStyle/>
          <a:p>
            <a:r>
              <a:rPr lang="en-IN" b="1">
                <a:latin typeface="Bookman Old Style"/>
              </a:rPr>
              <a:t>Reinforcement</a:t>
            </a:r>
            <a:br>
              <a:rPr lang="en-IN" b="1">
                <a:latin typeface="Bookman Old Style"/>
              </a:rPr>
            </a:br>
            <a:r>
              <a:rPr lang="en-IN" b="1">
                <a:latin typeface="Bookman Old Style"/>
              </a:rPr>
              <a:t>Learning</a:t>
            </a:r>
            <a:r>
              <a:rPr lang="en-IN" sz="3200" b="1">
                <a:latin typeface="Bookman Old Style"/>
              </a:rPr>
              <a:t> </a:t>
            </a:r>
          </a:p>
        </p:txBody>
      </p:sp>
      <p:sp>
        <p:nvSpPr>
          <p:cNvPr id="3" name="Content Placeholder 2">
            <a:extLst>
              <a:ext uri="{FF2B5EF4-FFF2-40B4-BE49-F238E27FC236}">
                <a16:creationId xmlns:a16="http://schemas.microsoft.com/office/drawing/2014/main" id="{AF8B8190-D2EB-45A6-AA8F-DE7878955F78}"/>
              </a:ext>
            </a:extLst>
          </p:cNvPr>
          <p:cNvSpPr>
            <a:spLocks noGrp="1"/>
          </p:cNvSpPr>
          <p:nvPr>
            <p:ph idx="1"/>
          </p:nvPr>
        </p:nvSpPr>
        <p:spPr>
          <a:xfrm>
            <a:off x="5038516" y="173646"/>
            <a:ext cx="7152608" cy="3753466"/>
          </a:xfrm>
        </p:spPr>
        <p:txBody>
          <a:bodyPr vert="horz" lIns="91440" tIns="45720" rIns="91440" bIns="45720" rtlCol="0">
            <a:normAutofit/>
          </a:bodyPr>
          <a:lstStyle/>
          <a:p>
            <a:pPr algn="just">
              <a:buClr>
                <a:srgbClr val="B96C11"/>
              </a:buClr>
            </a:pPr>
            <a:r>
              <a:rPr lang="en-IN" b="1">
                <a:latin typeface="Bookman Old Style"/>
                <a:ea typeface="+mn-lt"/>
                <a:cs typeface="+mn-lt"/>
              </a:rPr>
              <a:t>Reinforcement Learning</a:t>
            </a:r>
            <a:r>
              <a:rPr lang="en-IN">
                <a:latin typeface="Bookman Old Style"/>
                <a:ea typeface="+mn-lt"/>
                <a:cs typeface="+mn-lt"/>
              </a:rPr>
              <a:t>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endParaRPr lang="en-US"/>
          </a:p>
        </p:txBody>
      </p:sp>
      <p:pic>
        <p:nvPicPr>
          <p:cNvPr id="6" name="Picture 6" descr="Diagram&#10;&#10;Description automatically generated">
            <a:extLst>
              <a:ext uri="{FF2B5EF4-FFF2-40B4-BE49-F238E27FC236}">
                <a16:creationId xmlns:a16="http://schemas.microsoft.com/office/drawing/2014/main" id="{97C5C170-F225-4FB8-880A-0B43686CE712}"/>
              </a:ext>
            </a:extLst>
          </p:cNvPr>
          <p:cNvPicPr>
            <a:picLocks noChangeAspect="1"/>
          </p:cNvPicPr>
          <p:nvPr/>
        </p:nvPicPr>
        <p:blipFill rotWithShape="1">
          <a:blip r:embed="rId3"/>
          <a:srcRect l="15100" t="18719" r="285" b="-493"/>
          <a:stretch/>
        </p:blipFill>
        <p:spPr>
          <a:xfrm>
            <a:off x="6309733" y="3801522"/>
            <a:ext cx="4607497" cy="255236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778694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EE95490A-610B-421A-98AE-424F9E78DE22}"/>
              </a:ext>
            </a:extLst>
          </p:cNvPr>
          <p:cNvSpPr>
            <a:spLocks noGrp="1"/>
          </p:cNvSpPr>
          <p:nvPr>
            <p:ph type="title"/>
          </p:nvPr>
        </p:nvSpPr>
        <p:spPr>
          <a:xfrm>
            <a:off x="326422" y="764372"/>
            <a:ext cx="3792812" cy="5216013"/>
          </a:xfrm>
        </p:spPr>
        <p:txBody>
          <a:bodyPr>
            <a:normAutofit/>
          </a:bodyPr>
          <a:lstStyle/>
          <a:p>
            <a:pPr algn="l"/>
            <a:r>
              <a:rPr lang="en-US" sz="3700" b="1">
                <a:latin typeface="Bookman Old Style"/>
              </a:rPr>
              <a:t>Elements of </a:t>
            </a:r>
            <a:r>
              <a:rPr lang="en-US" sz="3600" b="1">
                <a:latin typeface="Bookman Old Style"/>
              </a:rPr>
              <a:t>Reinforcement</a:t>
            </a:r>
            <a:r>
              <a:rPr lang="en-US" sz="3700" b="1">
                <a:latin typeface="Bookman Old Style"/>
              </a:rPr>
              <a:t> Learning</a:t>
            </a: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45900F-4E66-49D9-BCC0-0460F3A35DCC}"/>
              </a:ext>
            </a:extLst>
          </p:cNvPr>
          <p:cNvSpPr>
            <a:spLocks noGrp="1"/>
          </p:cNvSpPr>
          <p:nvPr>
            <p:ph idx="1"/>
          </p:nvPr>
        </p:nvSpPr>
        <p:spPr>
          <a:xfrm>
            <a:off x="4370138" y="764372"/>
            <a:ext cx="7086600" cy="5216013"/>
          </a:xfrm>
        </p:spPr>
        <p:txBody>
          <a:bodyPr anchor="ctr">
            <a:normAutofit/>
          </a:bodyPr>
          <a:lstStyle/>
          <a:p>
            <a:pPr marL="0" indent="0" algn="just">
              <a:buNone/>
            </a:pPr>
            <a:r>
              <a:rPr lang="en-US">
                <a:latin typeface="Bookman Old Style"/>
                <a:ea typeface="+mn-lt"/>
                <a:cs typeface="+mn-lt"/>
              </a:rPr>
              <a:t>Reinforcement Learning has </a:t>
            </a:r>
            <a:r>
              <a:rPr lang="en-US" b="1">
                <a:latin typeface="Bookman Old Style"/>
                <a:ea typeface="+mn-lt"/>
                <a:cs typeface="+mn-lt"/>
              </a:rPr>
              <a:t>four</a:t>
            </a:r>
            <a:r>
              <a:rPr lang="en-US">
                <a:latin typeface="Bookman Old Style"/>
                <a:ea typeface="+mn-lt"/>
                <a:cs typeface="+mn-lt"/>
              </a:rPr>
              <a:t> essential elements:</a:t>
            </a:r>
            <a:endParaRPr lang="en-US">
              <a:latin typeface="Bookman Old Style"/>
            </a:endParaRPr>
          </a:p>
          <a:p>
            <a:pPr algn="just">
              <a:buFont typeface="Courier New"/>
              <a:buChar char="o"/>
            </a:pPr>
            <a:r>
              <a:rPr lang="en-US" b="1">
                <a:latin typeface="Bookman Old Style"/>
                <a:ea typeface="+mn-lt"/>
                <a:cs typeface="+mn-lt"/>
              </a:rPr>
              <a:t>Agent:</a:t>
            </a:r>
            <a:r>
              <a:rPr lang="en-US">
                <a:latin typeface="Bookman Old Style"/>
                <a:ea typeface="+mn-lt"/>
                <a:cs typeface="+mn-lt"/>
              </a:rPr>
              <a:t> The program you train, with the aim of doing a job you specify.</a:t>
            </a:r>
            <a:endParaRPr lang="en-US">
              <a:latin typeface="Bookman Old Style"/>
            </a:endParaRPr>
          </a:p>
          <a:p>
            <a:pPr algn="just">
              <a:buFont typeface="Courier New"/>
              <a:buChar char="o"/>
            </a:pPr>
            <a:r>
              <a:rPr lang="en-US" b="1">
                <a:latin typeface="Bookman Old Style"/>
                <a:ea typeface="+mn-lt"/>
                <a:cs typeface="+mn-lt"/>
              </a:rPr>
              <a:t>Environment: </a:t>
            </a:r>
            <a:r>
              <a:rPr lang="en-US">
                <a:latin typeface="Bookman Old Style"/>
                <a:ea typeface="+mn-lt"/>
                <a:cs typeface="+mn-lt"/>
              </a:rPr>
              <a:t>The world, real or virtual, in which the agent performs actions.</a:t>
            </a:r>
            <a:endParaRPr lang="en-US">
              <a:latin typeface="Bookman Old Style"/>
            </a:endParaRPr>
          </a:p>
          <a:p>
            <a:pPr algn="just">
              <a:buFont typeface="Courier New"/>
              <a:buChar char="o"/>
            </a:pPr>
            <a:r>
              <a:rPr lang="en-US" b="1">
                <a:latin typeface="Bookman Old Style"/>
                <a:ea typeface="+mn-lt"/>
                <a:cs typeface="+mn-lt"/>
              </a:rPr>
              <a:t>Action:</a:t>
            </a:r>
            <a:r>
              <a:rPr lang="en-US">
                <a:latin typeface="Bookman Old Style"/>
                <a:ea typeface="+mn-lt"/>
                <a:cs typeface="+mn-lt"/>
              </a:rPr>
              <a:t> A move made by the agent, which causes a status change in the environment.</a:t>
            </a:r>
            <a:endParaRPr lang="en-US">
              <a:latin typeface="Bookman Old Style"/>
            </a:endParaRPr>
          </a:p>
          <a:p>
            <a:pPr algn="just">
              <a:buFont typeface="Courier New"/>
              <a:buChar char="o"/>
            </a:pPr>
            <a:r>
              <a:rPr lang="en-US" b="1">
                <a:latin typeface="Bookman Old Style"/>
                <a:ea typeface="+mn-lt"/>
                <a:cs typeface="+mn-lt"/>
              </a:rPr>
              <a:t>Rewards: </a:t>
            </a:r>
            <a:r>
              <a:rPr lang="en-US">
                <a:latin typeface="Bookman Old Style"/>
                <a:ea typeface="+mn-lt"/>
                <a:cs typeface="+mn-lt"/>
              </a:rPr>
              <a:t>The evaluation of an action, which can be positive or negative.</a:t>
            </a:r>
            <a:endParaRPr lang="en-US">
              <a:latin typeface="Bookman Old Style"/>
            </a:endParaRPr>
          </a:p>
          <a:p>
            <a:pPr>
              <a:buClr>
                <a:srgbClr val="1287C3"/>
              </a:buClr>
            </a:pPr>
            <a:endParaRPr lang="en-US" sz="2000"/>
          </a:p>
        </p:txBody>
      </p:sp>
    </p:spTree>
    <p:extLst>
      <p:ext uri="{BB962C8B-B14F-4D97-AF65-F5344CB8AC3E}">
        <p14:creationId xmlns:p14="http://schemas.microsoft.com/office/powerpoint/2010/main" val="2270246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5573-A23D-44A3-82E4-01CCB4B8A892}"/>
              </a:ext>
            </a:extLst>
          </p:cNvPr>
          <p:cNvSpPr>
            <a:spLocks noGrp="1"/>
          </p:cNvSpPr>
          <p:nvPr>
            <p:ph type="title"/>
          </p:nvPr>
        </p:nvSpPr>
        <p:spPr>
          <a:xfrm>
            <a:off x="1596182" y="828676"/>
            <a:ext cx="3671216" cy="5105400"/>
          </a:xfrm>
        </p:spPr>
        <p:txBody>
          <a:bodyPr vert="horz" lIns="91440" tIns="45720" rIns="91440" bIns="45720" rtlCol="0">
            <a:normAutofit/>
          </a:bodyPr>
          <a:lstStyle/>
          <a:p>
            <a:pPr algn="l"/>
            <a:r>
              <a:rPr lang="en-US" sz="4400" b="1">
                <a:latin typeface="Bookman Old Style"/>
              </a:rPr>
              <a:t>Q-Learning </a:t>
            </a:r>
          </a:p>
        </p:txBody>
      </p:sp>
      <p:sp>
        <p:nvSpPr>
          <p:cNvPr id="3" name="Content Placeholder 2">
            <a:extLst>
              <a:ext uri="{FF2B5EF4-FFF2-40B4-BE49-F238E27FC236}">
                <a16:creationId xmlns:a16="http://schemas.microsoft.com/office/drawing/2014/main" id="{60E5A001-7C85-49E9-B81D-09F4D1DEA7E4}"/>
              </a:ext>
            </a:extLst>
          </p:cNvPr>
          <p:cNvSpPr>
            <a:spLocks noGrp="1"/>
          </p:cNvSpPr>
          <p:nvPr>
            <p:ph idx="1"/>
          </p:nvPr>
        </p:nvSpPr>
        <p:spPr>
          <a:xfrm>
            <a:off x="5573393" y="3263"/>
            <a:ext cx="5938243" cy="6858000"/>
          </a:xfrm>
        </p:spPr>
        <p:txBody>
          <a:bodyPr vert="horz" lIns="91440" tIns="45720" rIns="91440" bIns="45720" rtlCol="0" anchor="ctr">
            <a:noAutofit/>
          </a:bodyPr>
          <a:lstStyle/>
          <a:p>
            <a:pPr algn="just">
              <a:buClr>
                <a:srgbClr val="B96C11"/>
              </a:buClr>
            </a:pPr>
            <a:r>
              <a:rPr lang="en-US" sz="2200">
                <a:latin typeface="Bookman Old Style"/>
                <a:ea typeface="+mn-lt"/>
                <a:cs typeface="+mn-lt"/>
              </a:rPr>
              <a:t>Q-learning is a popular </a:t>
            </a:r>
            <a:r>
              <a:rPr lang="en-US" sz="2200" b="1">
                <a:latin typeface="Bookman Old Style"/>
                <a:ea typeface="+mn-lt"/>
                <a:cs typeface="+mn-lt"/>
              </a:rPr>
              <a:t>values-based</a:t>
            </a:r>
            <a:r>
              <a:rPr lang="en-US" sz="2200">
                <a:latin typeface="Bookman Old Style"/>
                <a:ea typeface="+mn-lt"/>
                <a:cs typeface="+mn-lt"/>
              </a:rPr>
              <a:t> reinforcement learning algorithm based on the </a:t>
            </a:r>
            <a:r>
              <a:rPr lang="en-US" sz="2200" b="1">
                <a:latin typeface="Bookman Old Style"/>
                <a:ea typeface="+mn-lt"/>
                <a:cs typeface="+mn-lt"/>
              </a:rPr>
              <a:t>Bellman equation</a:t>
            </a:r>
            <a:r>
              <a:rPr lang="en-US" sz="2200">
                <a:latin typeface="Bookman Old Style"/>
                <a:ea typeface="+mn-lt"/>
                <a:cs typeface="+mn-lt"/>
              </a:rPr>
              <a:t>.</a:t>
            </a:r>
            <a:endParaRPr lang="en-US" sz="2200">
              <a:latin typeface="Bookman Old Style"/>
            </a:endParaRPr>
          </a:p>
          <a:p>
            <a:pPr algn="just">
              <a:buClr>
                <a:srgbClr val="B96C11"/>
              </a:buClr>
            </a:pPr>
            <a:r>
              <a:rPr lang="en-US" sz="2200" b="1">
                <a:latin typeface="Bookman Old Style"/>
                <a:ea typeface="+mn-lt"/>
                <a:cs typeface="+mn-lt"/>
              </a:rPr>
              <a:t>The main objective of Q-learning is to learn the policy which can inform the agent that what actions should be taken for maximizing the reward under what circumstances.</a:t>
            </a:r>
            <a:endParaRPr lang="en-US" sz="2200">
              <a:latin typeface="Bookman Old Style"/>
            </a:endParaRPr>
          </a:p>
          <a:p>
            <a:pPr algn="just">
              <a:buClr>
                <a:srgbClr val="B96C11"/>
              </a:buClr>
            </a:pPr>
            <a:r>
              <a:rPr lang="en-US" sz="2200">
                <a:latin typeface="Bookman Old Style"/>
                <a:ea typeface="+mn-lt"/>
                <a:cs typeface="+mn-lt"/>
              </a:rPr>
              <a:t>It is an </a:t>
            </a:r>
            <a:r>
              <a:rPr lang="en-US" sz="2200" b="1">
                <a:latin typeface="Bookman Old Style"/>
                <a:ea typeface="+mn-lt"/>
                <a:cs typeface="+mn-lt"/>
              </a:rPr>
              <a:t>off-policy RL</a:t>
            </a:r>
            <a:r>
              <a:rPr lang="en-US" sz="2200">
                <a:latin typeface="Bookman Old Style"/>
                <a:ea typeface="+mn-lt"/>
                <a:cs typeface="+mn-lt"/>
              </a:rPr>
              <a:t> that attempts to find the best action to take at a current state.</a:t>
            </a:r>
            <a:endParaRPr lang="en-US" sz="2200">
              <a:latin typeface="Bookman Old Style"/>
            </a:endParaRPr>
          </a:p>
          <a:p>
            <a:pPr algn="just">
              <a:buClr>
                <a:srgbClr val="B96C11"/>
              </a:buClr>
            </a:pPr>
            <a:r>
              <a:rPr lang="en-US" sz="2200">
                <a:latin typeface="Bookman Old Style"/>
                <a:ea typeface="+mn-lt"/>
                <a:cs typeface="+mn-lt"/>
              </a:rPr>
              <a:t>The ‘Q’ in Q-learning stands for quality. Quality here represents how useful a given action is in gaining some future reward.</a:t>
            </a:r>
          </a:p>
        </p:txBody>
      </p:sp>
    </p:spTree>
    <p:extLst>
      <p:ext uri="{BB962C8B-B14F-4D97-AF65-F5344CB8AC3E}">
        <p14:creationId xmlns:p14="http://schemas.microsoft.com/office/powerpoint/2010/main" val="1969241778"/>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47280D-9DF4-4EC0-870E-F5799F7AD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useBgFill="1">
        <p:nvSpPr>
          <p:cNvPr id="10" name="Freeform 37">
            <a:extLst>
              <a:ext uri="{FF2B5EF4-FFF2-40B4-BE49-F238E27FC236}">
                <a16:creationId xmlns:a16="http://schemas.microsoft.com/office/drawing/2014/main" id="{7ED3A13C-2CCC-4715-A54F-87795E0CE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2"/>
            <a:ext cx="8005382" cy="6857999"/>
          </a:xfrm>
          <a:custGeom>
            <a:avLst/>
            <a:gdLst>
              <a:gd name="connsiteX0" fmla="*/ 0 w 8005382"/>
              <a:gd name="connsiteY0" fmla="*/ 0 h 6857999"/>
              <a:gd name="connsiteX1" fmla="*/ 7723450 w 8005382"/>
              <a:gd name="connsiteY1" fmla="*/ 0 h 6857999"/>
              <a:gd name="connsiteX2" fmla="*/ 6859850 w 8005382"/>
              <a:gd name="connsiteY2" fmla="*/ 5223932 h 6857999"/>
              <a:gd name="connsiteX3" fmla="*/ 8005382 w 8005382"/>
              <a:gd name="connsiteY3" fmla="*/ 6857999 h 6857999"/>
              <a:gd name="connsiteX4" fmla="*/ 0 w 800538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382" h="6857999">
                <a:moveTo>
                  <a:pt x="0" y="0"/>
                </a:moveTo>
                <a:lnTo>
                  <a:pt x="7723450" y="0"/>
                </a:lnTo>
                <a:lnTo>
                  <a:pt x="6859850" y="5223932"/>
                </a:lnTo>
                <a:lnTo>
                  <a:pt x="8005382" y="6857999"/>
                </a:lnTo>
                <a:lnTo>
                  <a:pt x="0" y="6857999"/>
                </a:lnTo>
                <a:close/>
              </a:path>
            </a:pathLst>
          </a:custGeom>
          <a:ln>
            <a:noFill/>
          </a:ln>
          <a:effectLst/>
        </p:spPr>
        <p:style>
          <a:lnRef idx="1">
            <a:schemeClr val="accent1"/>
          </a:lnRef>
          <a:fillRef idx="1003">
            <a:schemeClr val="lt1"/>
          </a:fillRef>
          <a:effectRef idx="2">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FB6C0892-83F6-4C98-B806-06627C7325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42930" y="0"/>
            <a:ext cx="2436813" cy="6858001"/>
            <a:chOff x="1320800" y="0"/>
            <a:chExt cx="2436813" cy="6858001"/>
          </a:xfrm>
        </p:grpSpPr>
        <p:sp>
          <p:nvSpPr>
            <p:cNvPr id="13" name="Freeform 6">
              <a:extLst>
                <a:ext uri="{FF2B5EF4-FFF2-40B4-BE49-F238E27FC236}">
                  <a16:creationId xmlns:a16="http://schemas.microsoft.com/office/drawing/2014/main" id="{76E9889C-BAC7-429B-86C0-2D7736A39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84616D5-1F3D-4B55-BA27-B53B56376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D6883E9B-59DA-4777-AC43-55F9164D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F5442FF4-005F-4930-92FB-6594E29C4F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648BA981-E918-4543-BE19-51E03C5710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03A6AFED-BD81-4CCC-AADE-1E8923376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82EC7AD1-EEC7-414B-B11C-4A486B6470CD}"/>
              </a:ext>
            </a:extLst>
          </p:cNvPr>
          <p:cNvSpPr>
            <a:spLocks noGrp="1"/>
          </p:cNvSpPr>
          <p:nvPr>
            <p:ph type="title"/>
          </p:nvPr>
        </p:nvSpPr>
        <p:spPr>
          <a:xfrm>
            <a:off x="8623747" y="1023258"/>
            <a:ext cx="3120261" cy="4767943"/>
          </a:xfrm>
          <a:effectLst/>
        </p:spPr>
        <p:txBody>
          <a:bodyPr anchor="ctr">
            <a:normAutofit/>
          </a:bodyPr>
          <a:lstStyle/>
          <a:p>
            <a:pPr algn="l"/>
            <a:r>
              <a:rPr lang="en-US" sz="2400" b="1">
                <a:solidFill>
                  <a:srgbClr val="000000"/>
                </a:solidFill>
                <a:latin typeface="Bookman Old Style"/>
              </a:rPr>
              <a:t>Elements of Reinforcement Learning</a:t>
            </a:r>
            <a:endParaRPr lang="en-US" sz="2400">
              <a:solidFill>
                <a:srgbClr val="000000"/>
              </a:solidFill>
              <a:ea typeface="+mj-lt"/>
              <a:cs typeface="+mj-lt"/>
            </a:endParaRPr>
          </a:p>
          <a:p>
            <a:pPr algn="l"/>
            <a:r>
              <a:rPr lang="en-US" sz="2400" b="1">
                <a:solidFill>
                  <a:srgbClr val="000000"/>
                </a:solidFill>
                <a:latin typeface="Bookman Old Style"/>
              </a:rPr>
              <a:t>According to our project</a:t>
            </a:r>
          </a:p>
        </p:txBody>
      </p:sp>
      <p:sp>
        <p:nvSpPr>
          <p:cNvPr id="3" name="Content Placeholder 2">
            <a:extLst>
              <a:ext uri="{FF2B5EF4-FFF2-40B4-BE49-F238E27FC236}">
                <a16:creationId xmlns:a16="http://schemas.microsoft.com/office/drawing/2014/main" id="{53D06E82-8E61-4D0F-B072-6286A1C573D1}"/>
              </a:ext>
            </a:extLst>
          </p:cNvPr>
          <p:cNvSpPr>
            <a:spLocks noGrp="1"/>
          </p:cNvSpPr>
          <p:nvPr>
            <p:ph idx="1"/>
          </p:nvPr>
        </p:nvSpPr>
        <p:spPr>
          <a:xfrm>
            <a:off x="693035" y="1023257"/>
            <a:ext cx="5968515" cy="4767944"/>
          </a:xfrm>
        </p:spPr>
        <p:txBody>
          <a:bodyPr anchor="ctr">
            <a:normAutofit/>
          </a:bodyPr>
          <a:lstStyle/>
          <a:p>
            <a:r>
              <a:rPr lang="en-US" b="1">
                <a:latin typeface="Bookman Old Style"/>
              </a:rPr>
              <a:t>Agent: </a:t>
            </a:r>
            <a:r>
              <a:rPr lang="en-US">
                <a:latin typeface="Bookman Old Style"/>
              </a:rPr>
              <a:t>Dino</a:t>
            </a:r>
          </a:p>
          <a:p>
            <a:pPr>
              <a:buClr>
                <a:srgbClr val="1287C3"/>
              </a:buClr>
            </a:pPr>
            <a:r>
              <a:rPr lang="en-US" b="1">
                <a:latin typeface="Bookman Old Style"/>
              </a:rPr>
              <a:t>Environment: </a:t>
            </a:r>
            <a:r>
              <a:rPr lang="en-US">
                <a:latin typeface="Bookman Old Style"/>
              </a:rPr>
              <a:t>Web Browser</a:t>
            </a:r>
          </a:p>
          <a:p>
            <a:pPr>
              <a:buClr>
                <a:srgbClr val="1287C3"/>
              </a:buClr>
            </a:pPr>
            <a:r>
              <a:rPr lang="en-US" b="1">
                <a:latin typeface="Bookman Old Style"/>
              </a:rPr>
              <a:t>Action: </a:t>
            </a:r>
            <a:r>
              <a:rPr lang="en-US">
                <a:latin typeface="Bookman Old Style"/>
              </a:rPr>
              <a:t>Jump &amp; Duck</a:t>
            </a:r>
          </a:p>
          <a:p>
            <a:pPr>
              <a:buClr>
                <a:srgbClr val="1287C3"/>
              </a:buClr>
            </a:pPr>
            <a:r>
              <a:rPr lang="en-US" b="1">
                <a:latin typeface="Bookman Old Style"/>
              </a:rPr>
              <a:t>Rewards: </a:t>
            </a:r>
            <a:r>
              <a:rPr lang="en-US">
                <a:latin typeface="Bookman Old Style"/>
              </a:rPr>
              <a:t>15 for not getting out</a:t>
            </a:r>
          </a:p>
          <a:p>
            <a:pPr>
              <a:buClr>
                <a:srgbClr val="1287C3"/>
              </a:buClr>
            </a:pPr>
            <a:r>
              <a:rPr lang="en-US" b="1">
                <a:latin typeface="Bookman Old Style"/>
              </a:rPr>
              <a:t>Penalty: </a:t>
            </a:r>
            <a:r>
              <a:rPr lang="en-US">
                <a:latin typeface="Bookman Old Style"/>
              </a:rPr>
              <a:t>-1000 for getting out</a:t>
            </a:r>
          </a:p>
          <a:p>
            <a:pPr marL="0" indent="0">
              <a:buClr>
                <a:srgbClr val="1287C3"/>
              </a:buClr>
              <a:buNone/>
            </a:pPr>
            <a:endParaRPr lang="en-US" sz="2000" b="1">
              <a:latin typeface="Bookman Old Style"/>
            </a:endParaRPr>
          </a:p>
        </p:txBody>
      </p:sp>
    </p:spTree>
    <p:extLst>
      <p:ext uri="{BB962C8B-B14F-4D97-AF65-F5344CB8AC3E}">
        <p14:creationId xmlns:p14="http://schemas.microsoft.com/office/powerpoint/2010/main" val="276715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Diagram&#10;&#10;Description automatically generated">
            <a:extLst>
              <a:ext uri="{FF2B5EF4-FFF2-40B4-BE49-F238E27FC236}">
                <a16:creationId xmlns:a16="http://schemas.microsoft.com/office/drawing/2014/main" id="{A70BE14E-8C88-4548-948C-39DE21679599}"/>
              </a:ext>
            </a:extLst>
          </p:cNvPr>
          <p:cNvPicPr>
            <a:picLocks noChangeAspect="1"/>
          </p:cNvPicPr>
          <p:nvPr/>
        </p:nvPicPr>
        <p:blipFill rotWithShape="1">
          <a:blip r:embed="rId2">
            <a:alphaModFix amt="25000"/>
          </a:blip>
          <a:srcRect l="4196" r="22915"/>
          <a:stretch/>
        </p:blipFill>
        <p:spPr>
          <a:xfrm>
            <a:off x="20" y="10"/>
            <a:ext cx="12191980" cy="6857990"/>
          </a:xfrm>
          <a:prstGeom prst="rect">
            <a:avLst/>
          </a:prstGeom>
        </p:spPr>
      </p:pic>
      <p:sp>
        <p:nvSpPr>
          <p:cNvPr id="2" name="Title 1">
            <a:extLst>
              <a:ext uri="{FF2B5EF4-FFF2-40B4-BE49-F238E27FC236}">
                <a16:creationId xmlns:a16="http://schemas.microsoft.com/office/drawing/2014/main" id="{9D97A904-83CE-4861-A504-DEFA79EE9A3F}"/>
              </a:ext>
            </a:extLst>
          </p:cNvPr>
          <p:cNvSpPr>
            <a:spLocks noGrp="1"/>
          </p:cNvSpPr>
          <p:nvPr>
            <p:ph type="title"/>
          </p:nvPr>
        </p:nvSpPr>
        <p:spPr>
          <a:xfrm>
            <a:off x="1087212" y="428222"/>
            <a:ext cx="10018713" cy="722290"/>
          </a:xfrm>
        </p:spPr>
        <p:txBody>
          <a:bodyPr vert="horz" lIns="91440" tIns="45720" rIns="91440" bIns="45720" rtlCol="0" anchor="b">
            <a:normAutofit/>
          </a:bodyPr>
          <a:lstStyle/>
          <a:p>
            <a:pPr algn="l"/>
            <a:r>
              <a:rPr lang="en-US" b="1"/>
              <a:t>Q-Table</a:t>
            </a:r>
          </a:p>
        </p:txBody>
      </p:sp>
      <p:sp>
        <p:nvSpPr>
          <p:cNvPr id="5" name="TextBox 4">
            <a:extLst>
              <a:ext uri="{FF2B5EF4-FFF2-40B4-BE49-F238E27FC236}">
                <a16:creationId xmlns:a16="http://schemas.microsoft.com/office/drawing/2014/main" id="{C1666389-9CF8-4338-937B-833B211BE4CE}"/>
              </a:ext>
            </a:extLst>
          </p:cNvPr>
          <p:cNvSpPr txBox="1"/>
          <p:nvPr/>
        </p:nvSpPr>
        <p:spPr>
          <a:xfrm>
            <a:off x="1269402" y="4920801"/>
            <a:ext cx="10233621" cy="87039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Bef>
                <a:spcPct val="20000"/>
              </a:spcBef>
              <a:spcAft>
                <a:spcPts val="600"/>
              </a:spcAft>
              <a:buClr>
                <a:schemeClr val="accent1">
                  <a:lumMod val="75000"/>
                </a:schemeClr>
              </a:buClr>
              <a:buSzPct val="145000"/>
            </a:pPr>
            <a:r>
              <a:rPr lang="en-US" sz="2400"/>
              <a:t>Q-Table is the data structure used to calculate the maximum expected future rewards for action at each state. Basically, this table will guide us to the best action at each state.</a:t>
            </a:r>
          </a:p>
        </p:txBody>
      </p:sp>
    </p:spTree>
    <p:extLst>
      <p:ext uri="{BB962C8B-B14F-4D97-AF65-F5344CB8AC3E}">
        <p14:creationId xmlns:p14="http://schemas.microsoft.com/office/powerpoint/2010/main" val="180963291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1092D16-14DA-4606-831F-0DB3EEECB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 name="Freeform 6">
              <a:extLst>
                <a:ext uri="{FF2B5EF4-FFF2-40B4-BE49-F238E27FC236}">
                  <a16:creationId xmlns:a16="http://schemas.microsoft.com/office/drawing/2014/main" id="{81806E72-5EFD-4407-B492-2EBC71FF5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A81CA3B-9A2E-4F71-BF99-2C58BA76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a:extLst>
                <a:ext uri="{FF2B5EF4-FFF2-40B4-BE49-F238E27FC236}">
                  <a16:creationId xmlns:a16="http://schemas.microsoft.com/office/drawing/2014/main" id="{D00EF4F3-D70F-44D5-A71C-69C3FA0D2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a:extLst>
                <a:ext uri="{FF2B5EF4-FFF2-40B4-BE49-F238E27FC236}">
                  <a16:creationId xmlns:a16="http://schemas.microsoft.com/office/drawing/2014/main" id="{2CC930FA-FD42-4EF1-A9AB-0F9C30238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8F276C-D13F-46CF-9880-2050C2DBF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EAB50995-FA10-4035-B16D-7D3989B2B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05719EC0-A7E5-46D8-A77D-8EF00AB4B18D}"/>
              </a:ext>
            </a:extLst>
          </p:cNvPr>
          <p:cNvSpPr>
            <a:spLocks noGrp="1"/>
          </p:cNvSpPr>
          <p:nvPr>
            <p:ph type="title"/>
          </p:nvPr>
        </p:nvSpPr>
        <p:spPr>
          <a:xfrm>
            <a:off x="1760706" y="4452257"/>
            <a:ext cx="9742318" cy="1384980"/>
          </a:xfrm>
        </p:spPr>
        <p:txBody>
          <a:bodyPr vert="horz" lIns="91440" tIns="45720" rIns="91440" bIns="45720" rtlCol="0" anchor="ctr">
            <a:normAutofit/>
          </a:bodyPr>
          <a:lstStyle/>
          <a:p>
            <a:r>
              <a:rPr lang="en-US" b="1">
                <a:latin typeface="Bookman Old Style"/>
              </a:rPr>
              <a:t>Q- Table According to our project</a:t>
            </a:r>
          </a:p>
        </p:txBody>
      </p:sp>
      <p:graphicFrame>
        <p:nvGraphicFramePr>
          <p:cNvPr id="8" name="Table 8">
            <a:extLst>
              <a:ext uri="{FF2B5EF4-FFF2-40B4-BE49-F238E27FC236}">
                <a16:creationId xmlns:a16="http://schemas.microsoft.com/office/drawing/2014/main" id="{58EBE98A-F763-4E4F-9E1A-699DCEF5B8A9}"/>
              </a:ext>
            </a:extLst>
          </p:cNvPr>
          <p:cNvGraphicFramePr>
            <a:graphicFrameLocks noGrp="1"/>
          </p:cNvGraphicFramePr>
          <p:nvPr>
            <p:ph sz="quarter" idx="4"/>
            <p:extLst>
              <p:ext uri="{D42A27DB-BD31-4B8C-83A1-F6EECF244321}">
                <p14:modId xmlns:p14="http://schemas.microsoft.com/office/powerpoint/2010/main" val="3083797805"/>
              </p:ext>
            </p:extLst>
          </p:nvPr>
        </p:nvGraphicFramePr>
        <p:xfrm>
          <a:off x="1012031" y="321468"/>
          <a:ext cx="10849590" cy="3768077"/>
        </p:xfrm>
        <a:graphic>
          <a:graphicData uri="http://schemas.openxmlformats.org/drawingml/2006/table">
            <a:tbl>
              <a:tblPr firstRow="1" bandRow="1">
                <a:tableStyleId>{69CF1AB2-1976-4502-BF36-3FF5EA218861}</a:tableStyleId>
              </a:tblPr>
              <a:tblGrid>
                <a:gridCol w="1428750">
                  <a:extLst>
                    <a:ext uri="{9D8B030D-6E8A-4147-A177-3AD203B41FA5}">
                      <a16:colId xmlns:a16="http://schemas.microsoft.com/office/drawing/2014/main" val="2348887668"/>
                    </a:ext>
                  </a:extLst>
                </a:gridCol>
                <a:gridCol w="1446609">
                  <a:extLst>
                    <a:ext uri="{9D8B030D-6E8A-4147-A177-3AD203B41FA5}">
                      <a16:colId xmlns:a16="http://schemas.microsoft.com/office/drawing/2014/main" val="889231424"/>
                    </a:ext>
                  </a:extLst>
                </a:gridCol>
                <a:gridCol w="1393031">
                  <a:extLst>
                    <a:ext uri="{9D8B030D-6E8A-4147-A177-3AD203B41FA5}">
                      <a16:colId xmlns:a16="http://schemas.microsoft.com/office/drawing/2014/main" val="2827002429"/>
                    </a:ext>
                  </a:extLst>
                </a:gridCol>
                <a:gridCol w="1375171">
                  <a:extLst>
                    <a:ext uri="{9D8B030D-6E8A-4147-A177-3AD203B41FA5}">
                      <a16:colId xmlns:a16="http://schemas.microsoft.com/office/drawing/2014/main" val="2737644700"/>
                    </a:ext>
                  </a:extLst>
                </a:gridCol>
                <a:gridCol w="714375">
                  <a:extLst>
                    <a:ext uri="{9D8B030D-6E8A-4147-A177-3AD203B41FA5}">
                      <a16:colId xmlns:a16="http://schemas.microsoft.com/office/drawing/2014/main" val="620754348"/>
                    </a:ext>
                  </a:extLst>
                </a:gridCol>
                <a:gridCol w="1586875">
                  <a:extLst>
                    <a:ext uri="{9D8B030D-6E8A-4147-A177-3AD203B41FA5}">
                      <a16:colId xmlns:a16="http://schemas.microsoft.com/office/drawing/2014/main" val="279649723"/>
                    </a:ext>
                  </a:extLst>
                </a:gridCol>
                <a:gridCol w="1395045">
                  <a:extLst>
                    <a:ext uri="{9D8B030D-6E8A-4147-A177-3AD203B41FA5}">
                      <a16:colId xmlns:a16="http://schemas.microsoft.com/office/drawing/2014/main" val="908371391"/>
                    </a:ext>
                  </a:extLst>
                </a:gridCol>
                <a:gridCol w="767432">
                  <a:extLst>
                    <a:ext uri="{9D8B030D-6E8A-4147-A177-3AD203B41FA5}">
                      <a16:colId xmlns:a16="http://schemas.microsoft.com/office/drawing/2014/main" val="1960691650"/>
                    </a:ext>
                  </a:extLst>
                </a:gridCol>
                <a:gridCol w="742302">
                  <a:extLst>
                    <a:ext uri="{9D8B030D-6E8A-4147-A177-3AD203B41FA5}">
                      <a16:colId xmlns:a16="http://schemas.microsoft.com/office/drawing/2014/main" val="4245882406"/>
                    </a:ext>
                  </a:extLst>
                </a:gridCol>
              </a:tblGrid>
              <a:tr h="641144">
                <a:tc gridSpan="6">
                  <a:txBody>
                    <a:bodyPr/>
                    <a:lstStyle/>
                    <a:p>
                      <a:pPr lvl="0" algn="ctr">
                        <a:lnSpc>
                          <a:spcPct val="100000"/>
                        </a:lnSpc>
                        <a:spcBef>
                          <a:spcPts val="0"/>
                        </a:spcBef>
                        <a:spcAft>
                          <a:spcPts val="0"/>
                        </a:spcAft>
                        <a:buNone/>
                      </a:pPr>
                      <a:r>
                        <a:rPr lang="en-US" sz="2800" u="sng" strike="noStrike" noProof="0">
                          <a:latin typeface="Bookman Old Style"/>
                        </a:rPr>
                        <a:t>State</a:t>
                      </a:r>
                    </a:p>
                  </a:txBody>
                  <a:tcPr marL="67678" marR="67678" marT="33839" marB="33839"/>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gridSpan="3">
                  <a:txBody>
                    <a:bodyPr/>
                    <a:lstStyle/>
                    <a:p>
                      <a:pPr lvl="0" algn="ctr">
                        <a:buNone/>
                      </a:pPr>
                      <a:r>
                        <a:rPr lang="en-US" sz="2800" u="sng">
                          <a:latin typeface="Bookman Old Style"/>
                        </a:rPr>
                        <a:t>Action</a:t>
                      </a:r>
                    </a:p>
                  </a:txBody>
                  <a:tcPr marL="67678" marR="67678" marT="33839" marB="33839"/>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3205873726"/>
                  </a:ext>
                </a:extLst>
              </a:tr>
              <a:tr h="564208">
                <a:tc gridSpan="2">
                  <a:txBody>
                    <a:bodyPr/>
                    <a:lstStyle/>
                    <a:p>
                      <a:pPr lvl="0" algn="ctr">
                        <a:lnSpc>
                          <a:spcPct val="100000"/>
                        </a:lnSpc>
                        <a:spcBef>
                          <a:spcPts val="0"/>
                        </a:spcBef>
                        <a:spcAft>
                          <a:spcPts val="0"/>
                        </a:spcAft>
                        <a:buNone/>
                      </a:pPr>
                      <a:r>
                        <a:rPr lang="en-US" sz="2200" u="sng" strike="noStrike" noProof="0">
                          <a:latin typeface="Bookman Old Style"/>
                        </a:rPr>
                        <a:t>Dino Information</a:t>
                      </a:r>
                      <a:endParaRPr lang="en-US" sz="2200" u="sng">
                        <a:latin typeface="Bookman Old Style"/>
                      </a:endParaRPr>
                    </a:p>
                  </a:txBody>
                  <a:tcPr marL="67678" marR="67678" marT="33839" marB="33839"/>
                </a:tc>
                <a:tc hMerge="1">
                  <a:txBody>
                    <a:bodyPr/>
                    <a:lstStyle/>
                    <a:p>
                      <a:endParaRPr lang="en-US"/>
                    </a:p>
                  </a:txBody>
                  <a:tcPr marL="0" marR="0" marT="0" marB="0" horzOverflow="overflow"/>
                </a:tc>
                <a:tc gridSpan="3">
                  <a:txBody>
                    <a:bodyPr/>
                    <a:lstStyle/>
                    <a:p>
                      <a:pPr lvl="0" algn="ctr">
                        <a:lnSpc>
                          <a:spcPct val="100000"/>
                        </a:lnSpc>
                        <a:spcBef>
                          <a:spcPts val="0"/>
                        </a:spcBef>
                        <a:spcAft>
                          <a:spcPts val="0"/>
                        </a:spcAft>
                        <a:buNone/>
                      </a:pPr>
                      <a:r>
                        <a:rPr lang="en-US" sz="2200" u="sng" strike="noStrike" noProof="0">
                          <a:latin typeface="Bookman Old Style"/>
                        </a:rPr>
                        <a:t>Obstacle Information</a:t>
                      </a:r>
                    </a:p>
                  </a:txBody>
                  <a:tcPr marL="67678" marR="67678" marT="33839" marB="33839"/>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lvl="0" algn="ctr">
                        <a:lnSpc>
                          <a:spcPct val="100000"/>
                        </a:lnSpc>
                        <a:spcBef>
                          <a:spcPts val="0"/>
                        </a:spcBef>
                        <a:spcAft>
                          <a:spcPts val="0"/>
                        </a:spcAft>
                        <a:buNone/>
                      </a:pPr>
                      <a:r>
                        <a:rPr lang="en-US" sz="1600" u="sng" strike="noStrike" noProof="0">
                          <a:latin typeface="Bookman Old Style"/>
                        </a:rPr>
                        <a:t>Current speed of game</a:t>
                      </a:r>
                    </a:p>
                  </a:txBody>
                  <a:tcPr marL="67678" marR="67678" marT="33839" marB="33839"/>
                </a:tc>
                <a:tc rowSpan="2">
                  <a:txBody>
                    <a:bodyPr/>
                    <a:lstStyle/>
                    <a:p>
                      <a:pPr lvl="0" algn="ctr">
                        <a:buNone/>
                      </a:pPr>
                      <a:r>
                        <a:rPr lang="en-US" sz="1600" u="sng" strike="noStrike" noProof="0">
                          <a:latin typeface="Bookman Old Style"/>
                        </a:rPr>
                        <a:t>Do Nothing</a:t>
                      </a:r>
                      <a:endParaRPr lang="en-US" sz="1600" u="sng">
                        <a:latin typeface="Bookman Old Style"/>
                      </a:endParaRPr>
                    </a:p>
                  </a:txBody>
                  <a:tcPr marL="67678" marR="67678" marT="33839" marB="33839"/>
                </a:tc>
                <a:tc rowSpan="2">
                  <a:txBody>
                    <a:bodyPr/>
                    <a:lstStyle/>
                    <a:p>
                      <a:pPr lvl="0" algn="ctr">
                        <a:buNone/>
                      </a:pPr>
                      <a:r>
                        <a:rPr lang="en-US" sz="1600" u="sng" strike="noStrike" noProof="0">
                          <a:latin typeface="Bookman Old Style"/>
                        </a:rPr>
                        <a:t>Jump</a:t>
                      </a:r>
                      <a:endParaRPr lang="en-US" sz="1600" u="sng">
                        <a:latin typeface="Bookman Old Style"/>
                      </a:endParaRPr>
                    </a:p>
                  </a:txBody>
                  <a:tcPr marL="67678" marR="67678" marT="33839" marB="33839"/>
                </a:tc>
                <a:tc rowSpan="2">
                  <a:txBody>
                    <a:bodyPr/>
                    <a:lstStyle/>
                    <a:p>
                      <a:pPr lvl="0" algn="ctr">
                        <a:buNone/>
                      </a:pPr>
                      <a:r>
                        <a:rPr lang="en-US" sz="1600" u="sng" strike="noStrike" noProof="0">
                          <a:latin typeface="Bookman Old Style"/>
                        </a:rPr>
                        <a:t>Duck</a:t>
                      </a:r>
                      <a:endParaRPr lang="en-US" sz="1600" u="sng">
                        <a:latin typeface="Bookman Old Style"/>
                      </a:endParaRPr>
                    </a:p>
                  </a:txBody>
                  <a:tcPr marL="67678" marR="67678" marT="33839" marB="33839"/>
                </a:tc>
                <a:extLst>
                  <a:ext uri="{0D108BD9-81ED-4DB2-BD59-A6C34878D82A}">
                    <a16:rowId xmlns:a16="http://schemas.microsoft.com/office/drawing/2014/main" val="2418622962"/>
                  </a:ext>
                </a:extLst>
              </a:tr>
              <a:tr h="357187">
                <a:tc>
                  <a:txBody>
                    <a:bodyPr/>
                    <a:lstStyle/>
                    <a:p>
                      <a:pPr lvl="0" algn="ctr">
                        <a:lnSpc>
                          <a:spcPct val="100000"/>
                        </a:lnSpc>
                        <a:spcBef>
                          <a:spcPts val="0"/>
                        </a:spcBef>
                        <a:spcAft>
                          <a:spcPts val="0"/>
                        </a:spcAft>
                        <a:buNone/>
                      </a:pPr>
                      <a:r>
                        <a:rPr lang="en-US" sz="1400" u="sng" strike="noStrike" noProof="0" err="1">
                          <a:latin typeface="Bookman Old Style"/>
                        </a:rPr>
                        <a:t>X_Coordinate</a:t>
                      </a:r>
                    </a:p>
                  </a:txBody>
                  <a:tcPr marL="67678" marR="67678" marT="33839" marB="33839"/>
                </a:tc>
                <a:tc>
                  <a:txBody>
                    <a:bodyPr/>
                    <a:lstStyle/>
                    <a:p>
                      <a:pPr lvl="0" algn="ctr">
                        <a:lnSpc>
                          <a:spcPct val="100000"/>
                        </a:lnSpc>
                        <a:spcBef>
                          <a:spcPts val="0"/>
                        </a:spcBef>
                        <a:spcAft>
                          <a:spcPts val="0"/>
                        </a:spcAft>
                        <a:buNone/>
                      </a:pPr>
                      <a:r>
                        <a:rPr lang="en-US" sz="1400" u="sng" strike="noStrike" noProof="0" err="1">
                          <a:latin typeface="Bookman Old Style"/>
                        </a:rPr>
                        <a:t>Y_Coordinate</a:t>
                      </a:r>
                    </a:p>
                  </a:txBody>
                  <a:tcPr marL="67678" marR="67678" marT="33839" marB="33839"/>
                </a:tc>
                <a:tc>
                  <a:txBody>
                    <a:bodyPr/>
                    <a:lstStyle/>
                    <a:p>
                      <a:pPr lvl="0" algn="ctr">
                        <a:lnSpc>
                          <a:spcPct val="100000"/>
                        </a:lnSpc>
                        <a:spcBef>
                          <a:spcPts val="0"/>
                        </a:spcBef>
                        <a:spcAft>
                          <a:spcPts val="0"/>
                        </a:spcAft>
                        <a:buNone/>
                      </a:pPr>
                      <a:r>
                        <a:rPr lang="en-US" sz="1400" u="sng" strike="noStrike" noProof="0" err="1">
                          <a:latin typeface="Bookman Old Style"/>
                        </a:rPr>
                        <a:t>X_Coordinate</a:t>
                      </a:r>
                      <a:endParaRPr lang="en-US" sz="1400" u="sng">
                        <a:latin typeface="Bookman Old Style"/>
                      </a:endParaRPr>
                    </a:p>
                  </a:txBody>
                  <a:tcPr marL="67678" marR="67678" marT="33839" marB="33839"/>
                </a:tc>
                <a:tc>
                  <a:txBody>
                    <a:bodyPr/>
                    <a:lstStyle/>
                    <a:p>
                      <a:pPr lvl="0" algn="ctr">
                        <a:lnSpc>
                          <a:spcPct val="100000"/>
                        </a:lnSpc>
                        <a:spcBef>
                          <a:spcPts val="0"/>
                        </a:spcBef>
                        <a:spcAft>
                          <a:spcPts val="0"/>
                        </a:spcAft>
                        <a:buNone/>
                      </a:pPr>
                      <a:r>
                        <a:rPr lang="en-US" sz="1400" u="sng" strike="noStrike" noProof="0" err="1">
                          <a:latin typeface="Bookman Old Style"/>
                        </a:rPr>
                        <a:t>Y_Coordinate</a:t>
                      </a:r>
                      <a:endParaRPr lang="en-US" sz="1400" u="sng">
                        <a:latin typeface="Bookman Old Style"/>
                      </a:endParaRPr>
                    </a:p>
                  </a:txBody>
                  <a:tcPr marL="67678" marR="67678" marT="33839" marB="33839"/>
                </a:tc>
                <a:tc>
                  <a:txBody>
                    <a:bodyPr/>
                    <a:lstStyle/>
                    <a:p>
                      <a:pPr lvl="0" algn="ctr">
                        <a:lnSpc>
                          <a:spcPct val="100000"/>
                        </a:lnSpc>
                        <a:spcBef>
                          <a:spcPts val="0"/>
                        </a:spcBef>
                        <a:spcAft>
                          <a:spcPts val="0"/>
                        </a:spcAft>
                        <a:buNone/>
                      </a:pPr>
                      <a:r>
                        <a:rPr lang="en-US" sz="1400" u="sng" strike="noStrike" noProof="0">
                          <a:latin typeface="Bookman Old Style"/>
                        </a:rPr>
                        <a:t>Width</a:t>
                      </a:r>
                    </a:p>
                  </a:txBody>
                  <a:tcPr marL="67678" marR="67678" marT="33839" marB="33839"/>
                </a:tc>
                <a:tc vMerge="1">
                  <a:txBody>
                    <a:bodyPr/>
                    <a:lstStyle/>
                    <a:p>
                      <a:endParaRPr lang="en-US"/>
                    </a:p>
                  </a:txBody>
                  <a:tcPr marL="0" marR="0" marT="0" marB="0" horzOverflow="overflow"/>
                </a:tc>
                <a:tc vMerge="1">
                  <a:txBody>
                    <a:bodyPr/>
                    <a:lstStyle/>
                    <a:p>
                      <a:endParaRPr lang="en-US"/>
                    </a:p>
                  </a:txBody>
                  <a:tcPr marL="0" marR="0" marT="0" marB="0" horzOverflow="overflow"/>
                </a:tc>
                <a:tc vMerge="1">
                  <a:txBody>
                    <a:bodyPr/>
                    <a:lstStyle/>
                    <a:p>
                      <a:endParaRPr lang="en-US"/>
                    </a:p>
                  </a:txBody>
                  <a:tcPr marL="0" marR="0" marT="0" marB="0" horzOverflow="overflow"/>
                </a:tc>
                <a:tc vMerge="1">
                  <a:txBody>
                    <a:bodyPr/>
                    <a:lstStyle/>
                    <a:p>
                      <a:endParaRPr lang="en-US"/>
                    </a:p>
                  </a:txBody>
                  <a:tcPr marL="0" marR="0" marT="0" marB="0" horzOverflow="overflow"/>
                </a:tc>
                <a:extLst>
                  <a:ext uri="{0D108BD9-81ED-4DB2-BD59-A6C34878D82A}">
                    <a16:rowId xmlns:a16="http://schemas.microsoft.com/office/drawing/2014/main" val="3787170985"/>
                  </a:ext>
                </a:extLst>
              </a:tr>
              <a:tr h="538561">
                <a:tc>
                  <a:txBody>
                    <a:bodyPr/>
                    <a:lstStyle/>
                    <a:p>
                      <a:pPr lvl="0" algn="ctr">
                        <a:buNone/>
                      </a:pPr>
                      <a:r>
                        <a:rPr lang="en-US" sz="1600">
                          <a:latin typeface="Bookman Old Style"/>
                        </a:rPr>
                        <a:t>45</a:t>
                      </a:r>
                    </a:p>
                  </a:txBody>
                  <a:tcPr marL="67678" marR="67678" marT="33839" marB="33839"/>
                </a:tc>
                <a:tc>
                  <a:txBody>
                    <a:bodyPr/>
                    <a:lstStyle/>
                    <a:p>
                      <a:pPr lvl="0" algn="ctr">
                        <a:buNone/>
                      </a:pPr>
                      <a:r>
                        <a:rPr lang="en-US" sz="1600">
                          <a:latin typeface="Bookman Old Style"/>
                        </a:rPr>
                        <a:t>36</a:t>
                      </a:r>
                    </a:p>
                  </a:txBody>
                  <a:tcPr marL="67678" marR="67678" marT="33839" marB="33839"/>
                </a:tc>
                <a:tc>
                  <a:txBody>
                    <a:bodyPr/>
                    <a:lstStyle/>
                    <a:p>
                      <a:pPr lvl="0" algn="ctr">
                        <a:buNone/>
                      </a:pPr>
                      <a:r>
                        <a:rPr lang="en-US" sz="1600">
                          <a:latin typeface="Bookman Old Style"/>
                        </a:rPr>
                        <a:t>80</a:t>
                      </a:r>
                    </a:p>
                  </a:txBody>
                  <a:tcPr marL="67678" marR="67678" marT="33839" marB="33839"/>
                </a:tc>
                <a:tc>
                  <a:txBody>
                    <a:bodyPr/>
                    <a:lstStyle/>
                    <a:p>
                      <a:pPr lvl="0" algn="ctr">
                        <a:buNone/>
                      </a:pPr>
                      <a:r>
                        <a:rPr lang="en-US" sz="1600">
                          <a:latin typeface="Bookman Old Style"/>
                        </a:rPr>
                        <a:t>33</a:t>
                      </a:r>
                    </a:p>
                  </a:txBody>
                  <a:tcPr marL="67678" marR="67678" marT="33839" marB="33839"/>
                </a:tc>
                <a:tc>
                  <a:txBody>
                    <a:bodyPr/>
                    <a:lstStyle/>
                    <a:p>
                      <a:pPr lvl="0" algn="ctr">
                        <a:buNone/>
                      </a:pPr>
                      <a:r>
                        <a:rPr lang="en-US" sz="1600">
                          <a:latin typeface="Bookman Old Style"/>
                        </a:rPr>
                        <a:t>50</a:t>
                      </a:r>
                    </a:p>
                  </a:txBody>
                  <a:tcPr marL="67678" marR="67678" marT="33839" marB="33839"/>
                </a:tc>
                <a:tc>
                  <a:txBody>
                    <a:bodyPr/>
                    <a:lstStyle/>
                    <a:p>
                      <a:pPr lvl="0" algn="ctr">
                        <a:buNone/>
                      </a:pPr>
                      <a:r>
                        <a:rPr lang="en-US" sz="1600">
                          <a:latin typeface="Bookman Old Style"/>
                        </a:rPr>
                        <a:t>8</a:t>
                      </a:r>
                    </a:p>
                  </a:txBody>
                  <a:tcPr marL="67678" marR="67678" marT="33839" marB="33839"/>
                </a:tc>
                <a:tc>
                  <a:txBody>
                    <a:bodyPr/>
                    <a:lstStyle/>
                    <a:p>
                      <a:pPr lvl="0" algn="ctr">
                        <a:buNone/>
                      </a:pPr>
                      <a:r>
                        <a:rPr lang="en-US" sz="1600">
                          <a:latin typeface="Bookman Old Style"/>
                        </a:rPr>
                        <a:t>3</a:t>
                      </a:r>
                    </a:p>
                  </a:txBody>
                  <a:tcPr marL="67678" marR="67678" marT="33839" marB="33839"/>
                </a:tc>
                <a:tc>
                  <a:txBody>
                    <a:bodyPr/>
                    <a:lstStyle/>
                    <a:p>
                      <a:pPr algn="ctr"/>
                      <a:r>
                        <a:rPr lang="en-US" sz="1600">
                          <a:latin typeface="Bookman Old Style"/>
                        </a:rPr>
                        <a:t>2.5</a:t>
                      </a:r>
                    </a:p>
                  </a:txBody>
                  <a:tcPr marL="67678" marR="67678" marT="33839" marB="33839"/>
                </a:tc>
                <a:tc>
                  <a:txBody>
                    <a:bodyPr/>
                    <a:lstStyle/>
                    <a:p>
                      <a:pPr algn="ctr"/>
                      <a:r>
                        <a:rPr lang="en-US" sz="1600">
                          <a:latin typeface="Bookman Old Style"/>
                        </a:rPr>
                        <a:t>-1</a:t>
                      </a:r>
                    </a:p>
                  </a:txBody>
                  <a:tcPr marL="67678" marR="67678" marT="33839" marB="33839"/>
                </a:tc>
                <a:extLst>
                  <a:ext uri="{0D108BD9-81ED-4DB2-BD59-A6C34878D82A}">
                    <a16:rowId xmlns:a16="http://schemas.microsoft.com/office/drawing/2014/main" val="1914267885"/>
                  </a:ext>
                </a:extLst>
              </a:tr>
              <a:tr h="564208">
                <a:tc>
                  <a:txBody>
                    <a:bodyPr/>
                    <a:lstStyle/>
                    <a:p>
                      <a:pPr lvl="0" algn="ctr">
                        <a:lnSpc>
                          <a:spcPct val="100000"/>
                        </a:lnSpc>
                        <a:spcBef>
                          <a:spcPts val="0"/>
                        </a:spcBef>
                        <a:spcAft>
                          <a:spcPts val="0"/>
                        </a:spcAft>
                        <a:buNone/>
                      </a:pPr>
                      <a:r>
                        <a:rPr lang="en-US" sz="1600" u="none" strike="noStrike" noProof="0">
                          <a:latin typeface="Bookman Old Style"/>
                        </a:rPr>
                        <a:t>50</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34</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56</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45</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65</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8</a:t>
                      </a:r>
                    </a:p>
                  </a:txBody>
                  <a:tcPr marL="67678" marR="67678" marT="33839" marB="33839"/>
                </a:tc>
                <a:tc>
                  <a:txBody>
                    <a:bodyPr/>
                    <a:lstStyle/>
                    <a:p>
                      <a:pPr lvl="0" algn="ctr">
                        <a:buNone/>
                      </a:pPr>
                      <a:r>
                        <a:rPr lang="en-US" sz="1600">
                          <a:latin typeface="Bookman Old Style"/>
                        </a:rPr>
                        <a:t>1</a:t>
                      </a:r>
                    </a:p>
                  </a:txBody>
                  <a:tcPr marL="67678" marR="67678" marT="33839" marB="33839"/>
                </a:tc>
                <a:tc>
                  <a:txBody>
                    <a:bodyPr/>
                    <a:lstStyle/>
                    <a:p>
                      <a:pPr algn="ctr"/>
                      <a:r>
                        <a:rPr lang="en-US" sz="1600">
                          <a:latin typeface="Bookman Old Style"/>
                        </a:rPr>
                        <a:t>3</a:t>
                      </a:r>
                    </a:p>
                  </a:txBody>
                  <a:tcPr marL="67678" marR="67678" marT="33839" marB="33839"/>
                </a:tc>
                <a:tc>
                  <a:txBody>
                    <a:bodyPr/>
                    <a:lstStyle/>
                    <a:p>
                      <a:pPr algn="ctr"/>
                      <a:r>
                        <a:rPr lang="en-US" sz="1600">
                          <a:latin typeface="Bookman Old Style"/>
                        </a:rPr>
                        <a:t>-4</a:t>
                      </a:r>
                    </a:p>
                  </a:txBody>
                  <a:tcPr marL="67678" marR="67678" marT="33839" marB="33839"/>
                </a:tc>
                <a:extLst>
                  <a:ext uri="{0D108BD9-81ED-4DB2-BD59-A6C34878D82A}">
                    <a16:rowId xmlns:a16="http://schemas.microsoft.com/office/drawing/2014/main" val="3485883151"/>
                  </a:ext>
                </a:extLst>
              </a:tr>
              <a:tr h="564208">
                <a:tc>
                  <a:txBody>
                    <a:bodyPr/>
                    <a:lstStyle/>
                    <a:p>
                      <a:pPr lvl="0" algn="ctr">
                        <a:lnSpc>
                          <a:spcPct val="100000"/>
                        </a:lnSpc>
                        <a:spcBef>
                          <a:spcPts val="0"/>
                        </a:spcBef>
                        <a:spcAft>
                          <a:spcPts val="0"/>
                        </a:spcAft>
                        <a:buNone/>
                      </a:pPr>
                      <a:r>
                        <a:rPr lang="en-US" sz="1600" u="none" strike="noStrike" noProof="0">
                          <a:latin typeface="Bookman Old Style"/>
                        </a:rPr>
                        <a:t>55</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39</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67</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34</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70</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8</a:t>
                      </a:r>
                    </a:p>
                  </a:txBody>
                  <a:tcPr marL="67678" marR="67678" marT="33839" marB="33839"/>
                </a:tc>
                <a:tc>
                  <a:txBody>
                    <a:bodyPr/>
                    <a:lstStyle/>
                    <a:p>
                      <a:pPr lvl="0" algn="ctr">
                        <a:buNone/>
                      </a:pPr>
                      <a:r>
                        <a:rPr lang="en-US" sz="1600">
                          <a:latin typeface="Bookman Old Style"/>
                        </a:rPr>
                        <a:t>2</a:t>
                      </a:r>
                    </a:p>
                  </a:txBody>
                  <a:tcPr marL="67678" marR="67678" marT="33839" marB="33839"/>
                </a:tc>
                <a:tc>
                  <a:txBody>
                    <a:bodyPr/>
                    <a:lstStyle/>
                    <a:p>
                      <a:pPr algn="ctr"/>
                      <a:r>
                        <a:rPr lang="en-US" sz="1600">
                          <a:latin typeface="Bookman Old Style"/>
                        </a:rPr>
                        <a:t>5.1</a:t>
                      </a:r>
                    </a:p>
                  </a:txBody>
                  <a:tcPr marL="67678" marR="67678" marT="33839" marB="33839"/>
                </a:tc>
                <a:tc>
                  <a:txBody>
                    <a:bodyPr/>
                    <a:lstStyle/>
                    <a:p>
                      <a:pPr algn="ctr"/>
                      <a:r>
                        <a:rPr lang="en-US" sz="1600">
                          <a:latin typeface="Bookman Old Style"/>
                        </a:rPr>
                        <a:t>-2</a:t>
                      </a:r>
                    </a:p>
                  </a:txBody>
                  <a:tcPr marL="67678" marR="67678" marT="33839" marB="33839"/>
                </a:tc>
                <a:extLst>
                  <a:ext uri="{0D108BD9-81ED-4DB2-BD59-A6C34878D82A}">
                    <a16:rowId xmlns:a16="http://schemas.microsoft.com/office/drawing/2014/main" val="57201075"/>
                  </a:ext>
                </a:extLst>
              </a:tr>
              <a:tr h="538561">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buNone/>
                      </a:pPr>
                      <a:r>
                        <a:rPr lang="en-US" sz="1600">
                          <a:latin typeface="Bookman Old Style"/>
                        </a:rPr>
                        <a:t>---</a:t>
                      </a:r>
                    </a:p>
                  </a:txBody>
                  <a:tcPr marL="67678" marR="67678" marT="33839" marB="33839"/>
                </a:tc>
                <a:tc>
                  <a:txBody>
                    <a:bodyPr/>
                    <a:lstStyle/>
                    <a:p>
                      <a:pPr algn="ctr"/>
                      <a:r>
                        <a:rPr lang="en-US" sz="1600">
                          <a:latin typeface="Bookman Old Style"/>
                        </a:rPr>
                        <a:t>---</a:t>
                      </a:r>
                    </a:p>
                  </a:txBody>
                  <a:tcPr marL="67678" marR="67678" marT="33839" marB="33839"/>
                </a:tc>
                <a:tc>
                  <a:txBody>
                    <a:bodyPr/>
                    <a:lstStyle/>
                    <a:p>
                      <a:pPr algn="ctr"/>
                      <a:r>
                        <a:rPr lang="en-US" sz="1600">
                          <a:latin typeface="Bookman Old Style"/>
                        </a:rPr>
                        <a:t>---</a:t>
                      </a:r>
                    </a:p>
                  </a:txBody>
                  <a:tcPr marL="67678" marR="67678" marT="33839" marB="33839"/>
                </a:tc>
                <a:extLst>
                  <a:ext uri="{0D108BD9-81ED-4DB2-BD59-A6C34878D82A}">
                    <a16:rowId xmlns:a16="http://schemas.microsoft.com/office/drawing/2014/main" val="144796645"/>
                  </a:ext>
                </a:extLst>
              </a:tr>
            </a:tbl>
          </a:graphicData>
        </a:graphic>
      </p:graphicFrame>
    </p:spTree>
    <p:extLst>
      <p:ext uri="{BB962C8B-B14F-4D97-AF65-F5344CB8AC3E}">
        <p14:creationId xmlns:p14="http://schemas.microsoft.com/office/powerpoint/2010/main" val="1717578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4" name="Group 11">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3"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0" name="Rectangle 19">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21">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53"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25">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7"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0"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6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62"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3B0425CC-C7BC-48BE-8B03-1FE8CE24492E}"/>
              </a:ext>
            </a:extLst>
          </p:cNvPr>
          <p:cNvSpPr>
            <a:spLocks noGrp="1"/>
          </p:cNvSpPr>
          <p:nvPr>
            <p:ph type="ctrTitle"/>
          </p:nvPr>
        </p:nvSpPr>
        <p:spPr>
          <a:xfrm>
            <a:off x="3962399" y="685800"/>
            <a:ext cx="7345891" cy="1413933"/>
          </a:xfrm>
        </p:spPr>
        <p:txBody>
          <a:bodyPr vert="horz" lIns="91440" tIns="45720" rIns="91440" bIns="45720" rtlCol="0" anchor="ctr">
            <a:normAutofit/>
          </a:bodyPr>
          <a:lstStyle/>
          <a:p>
            <a:pPr algn="ctr"/>
            <a:r>
              <a:rPr lang="en-US" sz="4000" b="1" err="1">
                <a:latin typeface="Bookman Old Style"/>
              </a:rPr>
              <a:t>Maths</a:t>
            </a:r>
            <a:r>
              <a:rPr lang="en-US" sz="4000" b="1">
                <a:latin typeface="Bookman Old Style"/>
              </a:rPr>
              <a:t> behind Q-Learning</a:t>
            </a:r>
          </a:p>
        </p:txBody>
      </p:sp>
      <p:pic>
        <p:nvPicPr>
          <p:cNvPr id="7" name="Picture 4" descr="A calculus formula">
            <a:extLst>
              <a:ext uri="{FF2B5EF4-FFF2-40B4-BE49-F238E27FC236}">
                <a16:creationId xmlns:a16="http://schemas.microsoft.com/office/drawing/2014/main" id="{1391286F-E8DD-42AE-BB61-846B43E68CC3}"/>
              </a:ext>
            </a:extLst>
          </p:cNvPr>
          <p:cNvPicPr>
            <a:picLocks noChangeAspect="1"/>
          </p:cNvPicPr>
          <p:nvPr/>
        </p:nvPicPr>
        <p:blipFill rotWithShape="1">
          <a:blip r:embed="rId3"/>
          <a:srcRect l="29520" r="36811"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289C8169-2B2C-43B9-BA7C-5BBD79716BA2}"/>
              </a:ext>
            </a:extLst>
          </p:cNvPr>
          <p:cNvSpPr>
            <a:spLocks noGrp="1"/>
          </p:cNvSpPr>
          <p:nvPr>
            <p:ph type="subTitle" idx="1"/>
          </p:nvPr>
        </p:nvSpPr>
        <p:spPr>
          <a:xfrm>
            <a:off x="4141523" y="1953683"/>
            <a:ext cx="7659156" cy="4623329"/>
          </a:xfrm>
        </p:spPr>
        <p:txBody>
          <a:bodyPr vert="horz" lIns="91440" tIns="45720" rIns="91440" bIns="45720" rtlCol="0" anchor="ctr">
            <a:noAutofit/>
          </a:bodyPr>
          <a:lstStyle/>
          <a:p>
            <a:pPr marL="0" indent="0" algn="just">
              <a:lnSpc>
                <a:spcPct val="90000"/>
              </a:lnSpc>
            </a:pPr>
            <a:r>
              <a:rPr lang="en-US" sz="1800"/>
              <a:t>The goal of the agent in Q-learning is to maximize the value of Q-function [Q(s, a)], which uses the Bellman equation and takes two inputs state(s) and action(a).</a:t>
            </a:r>
            <a:endParaRPr lang="en-US" sz="1800" b="1"/>
          </a:p>
          <a:p>
            <a:pPr marL="0" indent="0" algn="just">
              <a:lnSpc>
                <a:spcPct val="90000"/>
              </a:lnSpc>
            </a:pPr>
            <a:r>
              <a:rPr lang="en-US" sz="1800" b="1"/>
              <a:t>Notations:</a:t>
            </a:r>
          </a:p>
          <a:p>
            <a:pPr algn="just">
              <a:lnSpc>
                <a:spcPct val="90000"/>
              </a:lnSpc>
            </a:pPr>
            <a:r>
              <a:rPr lang="en-US" sz="1800"/>
              <a:t>s = A particular state</a:t>
            </a:r>
          </a:p>
          <a:p>
            <a:pPr algn="just">
              <a:lnSpc>
                <a:spcPct val="90000"/>
              </a:lnSpc>
            </a:pPr>
            <a:r>
              <a:rPr lang="en-US" sz="1800"/>
              <a:t>a = Action</a:t>
            </a:r>
          </a:p>
          <a:p>
            <a:pPr algn="just">
              <a:lnSpc>
                <a:spcPct val="90000"/>
              </a:lnSpc>
            </a:pPr>
            <a:r>
              <a:rPr lang="en-US" sz="1800"/>
              <a:t>s' = State to which user goes from s</a:t>
            </a:r>
          </a:p>
          <a:p>
            <a:pPr algn="just">
              <a:lnSpc>
                <a:spcPct val="90000"/>
              </a:lnSpc>
            </a:pPr>
            <a:r>
              <a:rPr lang="en-US" sz="1800"/>
              <a:t>ϒ = Discount factor</a:t>
            </a:r>
          </a:p>
          <a:p>
            <a:pPr algn="just">
              <a:lnSpc>
                <a:spcPct val="90000"/>
              </a:lnSpc>
            </a:pPr>
            <a:r>
              <a:rPr lang="en-US" sz="1800"/>
              <a:t>α = Learning rate</a:t>
            </a:r>
          </a:p>
          <a:p>
            <a:pPr algn="just">
              <a:lnSpc>
                <a:spcPct val="90000"/>
              </a:lnSpc>
            </a:pPr>
            <a:r>
              <a:rPr lang="en-US" sz="1800"/>
              <a:t>R(s,  a) = Reward function which takes a state s and action a and outputs a reward value.</a:t>
            </a:r>
          </a:p>
          <a:p>
            <a:pPr algn="just">
              <a:lnSpc>
                <a:spcPct val="90000"/>
              </a:lnSpc>
            </a:pPr>
            <a:r>
              <a:rPr lang="en-US" sz="1800"/>
              <a:t>Q'(s', a') = Expected future reward.</a:t>
            </a:r>
          </a:p>
        </p:txBody>
      </p:sp>
    </p:spTree>
    <p:extLst>
      <p:ext uri="{BB962C8B-B14F-4D97-AF65-F5344CB8AC3E}">
        <p14:creationId xmlns:p14="http://schemas.microsoft.com/office/powerpoint/2010/main" val="2960414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425CC-C7BC-48BE-8B03-1FE8CE24492E}"/>
              </a:ext>
            </a:extLst>
          </p:cNvPr>
          <p:cNvSpPr>
            <a:spLocks noGrp="1"/>
          </p:cNvSpPr>
          <p:nvPr>
            <p:ph type="title"/>
          </p:nvPr>
        </p:nvSpPr>
        <p:spPr>
          <a:xfrm>
            <a:off x="2288065" y="319549"/>
            <a:ext cx="3333495" cy="1504335"/>
          </a:xfrm>
        </p:spPr>
        <p:txBody>
          <a:bodyPr>
            <a:normAutofit/>
          </a:bodyPr>
          <a:lstStyle/>
          <a:p>
            <a:r>
              <a:rPr lang="en-IN" sz="3600" b="1">
                <a:latin typeface="Bookman Old Style"/>
              </a:rPr>
              <a:t>Q-function</a:t>
            </a:r>
          </a:p>
        </p:txBody>
      </p:sp>
      <p:sp>
        <p:nvSpPr>
          <p:cNvPr id="3" name="Content Placeholder 2">
            <a:extLst>
              <a:ext uri="{FF2B5EF4-FFF2-40B4-BE49-F238E27FC236}">
                <a16:creationId xmlns:a16="http://schemas.microsoft.com/office/drawing/2014/main" id="{289C8169-2B2C-43B9-BA7C-5BBD79716BA2}"/>
              </a:ext>
            </a:extLst>
          </p:cNvPr>
          <p:cNvSpPr>
            <a:spLocks noGrp="1"/>
          </p:cNvSpPr>
          <p:nvPr>
            <p:ph idx="1"/>
          </p:nvPr>
        </p:nvSpPr>
        <p:spPr>
          <a:xfrm>
            <a:off x="1484311" y="2666999"/>
            <a:ext cx="3333496" cy="3124201"/>
          </a:xfrm>
        </p:spPr>
        <p:txBody>
          <a:bodyPr anchor="t">
            <a:normAutofit/>
          </a:bodyPr>
          <a:lstStyle/>
          <a:p>
            <a:pPr marL="0" indent="0">
              <a:buNone/>
            </a:pPr>
            <a:endParaRPr lang="en-IN" sz="1600"/>
          </a:p>
          <a:p>
            <a:pPr marL="0" indent="0">
              <a:buNone/>
            </a:pPr>
            <a:endParaRPr lang="en-IN" sz="1600">
              <a:ea typeface="+mn-lt"/>
              <a:cs typeface="+mn-lt"/>
            </a:endParaRPr>
          </a:p>
          <a:p>
            <a:pPr>
              <a:buClr>
                <a:srgbClr val="B96C11"/>
              </a:buClr>
            </a:pPr>
            <a:endParaRPr lang="en-IN" sz="1600">
              <a:ea typeface="+mn-lt"/>
              <a:cs typeface="+mn-lt"/>
            </a:endParaRPr>
          </a:p>
          <a:p>
            <a:pPr>
              <a:buClr>
                <a:srgbClr val="B96C11"/>
              </a:buClr>
            </a:pPr>
            <a:endParaRPr lang="en-IN" sz="1600">
              <a:ea typeface="+mn-lt"/>
              <a:cs typeface="+mn-lt"/>
            </a:endParaRPr>
          </a:p>
        </p:txBody>
      </p:sp>
      <p:pic>
        <p:nvPicPr>
          <p:cNvPr id="4" name="Picture 4" descr="Diagram&#10;&#10;Description automatically generated">
            <a:extLst>
              <a:ext uri="{FF2B5EF4-FFF2-40B4-BE49-F238E27FC236}">
                <a16:creationId xmlns:a16="http://schemas.microsoft.com/office/drawing/2014/main" id="{EC5F0720-02B5-4F18-AD00-80E1B84E1712}"/>
              </a:ext>
            </a:extLst>
          </p:cNvPr>
          <p:cNvPicPr>
            <a:picLocks noChangeAspect="1"/>
          </p:cNvPicPr>
          <p:nvPr/>
        </p:nvPicPr>
        <p:blipFill>
          <a:blip r:embed="rId3"/>
          <a:stretch>
            <a:fillRect/>
          </a:stretch>
        </p:blipFill>
        <p:spPr>
          <a:xfrm>
            <a:off x="2287101" y="1940943"/>
            <a:ext cx="9195044" cy="393106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65306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566636-FFCD-419C-92E6-8A19D1329BD9}"/>
              </a:ext>
            </a:extLst>
          </p:cNvPr>
          <p:cNvSpPr>
            <a:spLocks noGrp="1"/>
          </p:cNvSpPr>
          <p:nvPr>
            <p:ph type="title"/>
          </p:nvPr>
        </p:nvSpPr>
        <p:spPr>
          <a:xfrm>
            <a:off x="1189702" y="1261872"/>
            <a:ext cx="3145536" cy="4334256"/>
          </a:xfrm>
        </p:spPr>
        <p:txBody>
          <a:bodyPr>
            <a:normAutofit/>
          </a:bodyPr>
          <a:lstStyle/>
          <a:p>
            <a:pPr algn="r"/>
            <a:r>
              <a:rPr lang="en-IN" sz="3600" b="1" i="0">
                <a:effectLst/>
                <a:latin typeface="Bookman Old Style" panose="02050604050505020204" pitchFamily="18" charset="0"/>
              </a:rPr>
              <a:t>Exploration vs Exploitation</a:t>
            </a:r>
            <a:endParaRPr lang="en-IN" sz="3600">
              <a:latin typeface="Bookman Old Style" panose="02050604050505020204" pitchFamily="18" charset="0"/>
            </a:endParaRPr>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20F52A8-C833-44C0-A1A7-C9B907D539C0}"/>
              </a:ext>
            </a:extLst>
          </p:cNvPr>
          <p:cNvSpPr>
            <a:spLocks noGrp="1"/>
          </p:cNvSpPr>
          <p:nvPr>
            <p:ph idx="1"/>
          </p:nvPr>
        </p:nvSpPr>
        <p:spPr>
          <a:xfrm>
            <a:off x="5007932" y="1261873"/>
            <a:ext cx="5951013" cy="4449422"/>
          </a:xfrm>
        </p:spPr>
        <p:txBody>
          <a:bodyPr>
            <a:normAutofit/>
          </a:bodyPr>
          <a:lstStyle/>
          <a:p>
            <a:pPr marL="0" indent="0">
              <a:buNone/>
            </a:pPr>
            <a:r>
              <a:rPr lang="en-US" sz="2000" b="1" i="0">
                <a:effectLst/>
                <a:latin typeface="Bookman Old Style"/>
              </a:rPr>
              <a:t>Exploration vs Exploitation </a:t>
            </a:r>
            <a:r>
              <a:rPr lang="en-US" sz="2000" b="0" i="0">
                <a:effectLst/>
                <a:latin typeface="Bookman Old Style"/>
              </a:rPr>
              <a:t>problem arises when our model tends to stick to same actions while learning, in our case the model might learn that jumping gives better reward rather than doing nothing and in turn apply an always jump policy. However, we would like our model to try out random actions while learning which can give better reward. We introduce ɛ, which decides the randomness of actions. We gradually decay its value to reduce the randomness as we progress and then exploit rewarding actions.</a:t>
            </a:r>
            <a:endParaRPr lang="en-IN" sz="2000">
              <a:latin typeface="Bookman Old Style"/>
            </a:endParaRPr>
          </a:p>
        </p:txBody>
      </p:sp>
    </p:spTree>
    <p:extLst>
      <p:ext uri="{BB962C8B-B14F-4D97-AF65-F5344CB8AC3E}">
        <p14:creationId xmlns:p14="http://schemas.microsoft.com/office/powerpoint/2010/main" val="265010011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DFAAE7-061D-4086-99EC-872CB3050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EA558-7442-403B-B7F4-00F797722CE0}"/>
              </a:ext>
            </a:extLst>
          </p:cNvPr>
          <p:cNvSpPr>
            <a:spLocks noGrp="1"/>
          </p:cNvSpPr>
          <p:nvPr>
            <p:ph type="title"/>
          </p:nvPr>
        </p:nvSpPr>
        <p:spPr>
          <a:xfrm>
            <a:off x="3854451" y="685800"/>
            <a:ext cx="7648573" cy="1752599"/>
          </a:xfrm>
        </p:spPr>
        <p:txBody>
          <a:bodyPr>
            <a:normAutofit/>
          </a:bodyPr>
          <a:lstStyle/>
          <a:p>
            <a:r>
              <a:rPr lang="en-US" b="1" i="0">
                <a:effectLst/>
                <a:latin typeface="Bookman Old Style" panose="02050604050505020204" pitchFamily="18" charset="0"/>
              </a:rPr>
              <a:t>Credit Assignment Problem</a:t>
            </a:r>
            <a:endParaRPr lang="en-IN" b="1">
              <a:latin typeface="Bookman Old Style" panose="02050604050505020204" pitchFamily="18" charset="0"/>
            </a:endParaRPr>
          </a:p>
        </p:txBody>
      </p:sp>
      <p:sp>
        <p:nvSpPr>
          <p:cNvPr id="10" name="Rectangle 9">
            <a:extLst>
              <a:ext uri="{FF2B5EF4-FFF2-40B4-BE49-F238E27FC236}">
                <a16:creationId xmlns:a16="http://schemas.microsoft.com/office/drawing/2014/main" id="{E7570099-A243-48DD-9EAE-36F4AC095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Freeform 6">
            <a:extLst>
              <a:ext uri="{FF2B5EF4-FFF2-40B4-BE49-F238E27FC236}">
                <a16:creationId xmlns:a16="http://schemas.microsoft.com/office/drawing/2014/main" id="{45E4A74B-6514-424A-ADFA-C232FA6B9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1"/>
            <a:ext cx="858884" cy="2780957"/>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4" name="Freeform 7">
            <a:extLst>
              <a:ext uri="{FF2B5EF4-FFF2-40B4-BE49-F238E27FC236}">
                <a16:creationId xmlns:a16="http://schemas.microsoft.com/office/drawing/2014/main" id="{F61C5C86-C785-4B92-9F2D-133B8B8C2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1"/>
            <a:ext cx="835810" cy="2671495"/>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954D0BF9-002C-4D3A-A222-C166094A5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5830"/>
            <a:ext cx="2175413" cy="4272171"/>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8" name="Freeform 13">
            <a:extLst>
              <a:ext uri="{FF2B5EF4-FFF2-40B4-BE49-F238E27FC236}">
                <a16:creationId xmlns:a16="http://schemas.microsoft.com/office/drawing/2014/main" id="{6080EB6E-D69F-43B1-91EC-75C303342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9078" y="2695292"/>
            <a:ext cx="2690743" cy="4162709"/>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Shape 19">
            <a:extLst>
              <a:ext uri="{FF2B5EF4-FFF2-40B4-BE49-F238E27FC236}">
                <a16:creationId xmlns:a16="http://schemas.microsoft.com/office/drawing/2014/main" id="{21BA816A-EE68-4A96-BA05-73303B2F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2690532"/>
            <a:ext cx="2904320" cy="4167469"/>
          </a:xfrm>
          <a:custGeom>
            <a:avLst/>
            <a:gdLst>
              <a:gd name="connsiteX0" fmla="*/ 0 w 2904320"/>
              <a:gd name="connsiteY0" fmla="*/ 0 h 4167469"/>
              <a:gd name="connsiteX1" fmla="*/ 288431 w 2904320"/>
              <a:gd name="connsiteY1" fmla="*/ 90425 h 4167469"/>
              <a:gd name="connsiteX2" fmla="*/ 2904320 w 2904320"/>
              <a:gd name="connsiteY2" fmla="*/ 3220465 h 4167469"/>
              <a:gd name="connsiteX3" fmla="*/ 2904320 w 2904320"/>
              <a:gd name="connsiteY3" fmla="*/ 4167469 h 4167469"/>
              <a:gd name="connsiteX4" fmla="*/ 2694589 w 2904320"/>
              <a:gd name="connsiteY4" fmla="*/ 4167469 h 4167469"/>
              <a:gd name="connsiteX5" fmla="*/ 3846 w 2904320"/>
              <a:gd name="connsiteY5" fmla="*/ 4759 h 4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4320" h="4167469">
                <a:moveTo>
                  <a:pt x="0" y="0"/>
                </a:moveTo>
                <a:lnTo>
                  <a:pt x="288431" y="90425"/>
                </a:lnTo>
                <a:lnTo>
                  <a:pt x="2904320" y="3220465"/>
                </a:lnTo>
                <a:lnTo>
                  <a:pt x="2904320" y="4167469"/>
                </a:lnTo>
                <a:lnTo>
                  <a:pt x="2694589" y="4167469"/>
                </a:lnTo>
                <a:lnTo>
                  <a:pt x="3846" y="4759"/>
                </a:lnTo>
                <a:close/>
              </a:path>
            </a:pathLst>
          </a:custGeom>
          <a:solidFill>
            <a:schemeClr val="accent1">
              <a:lumMod val="75000"/>
            </a:schemeClr>
          </a:solidFill>
          <a:ln>
            <a:noFill/>
          </a:ln>
        </p:spPr>
      </p:sp>
      <p:sp>
        <p:nvSpPr>
          <p:cNvPr id="22" name="Freeform 15">
            <a:extLst>
              <a:ext uri="{FF2B5EF4-FFF2-40B4-BE49-F238E27FC236}">
                <a16:creationId xmlns:a16="http://schemas.microsoft.com/office/drawing/2014/main" id="{22A94CDB-5D63-4C75-9CB6-6C18CDF37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1071"/>
            <a:ext cx="2894568" cy="427693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sp>
        <p:nvSpPr>
          <p:cNvPr id="3" name="Content Placeholder 2">
            <a:extLst>
              <a:ext uri="{FF2B5EF4-FFF2-40B4-BE49-F238E27FC236}">
                <a16:creationId xmlns:a16="http://schemas.microsoft.com/office/drawing/2014/main" id="{79E3F9D6-B17E-4FB9-8659-AB81BE9259F7}"/>
              </a:ext>
            </a:extLst>
          </p:cNvPr>
          <p:cNvSpPr>
            <a:spLocks noGrp="1"/>
          </p:cNvSpPr>
          <p:nvPr>
            <p:ph idx="1"/>
          </p:nvPr>
        </p:nvSpPr>
        <p:spPr>
          <a:xfrm>
            <a:off x="3854451" y="2202656"/>
            <a:ext cx="7648572" cy="4267200"/>
          </a:xfrm>
        </p:spPr>
        <p:txBody>
          <a:bodyPr vert="horz" lIns="91440" tIns="45720" rIns="91440" bIns="45720" rtlCol="0" anchor="t">
            <a:noAutofit/>
          </a:bodyPr>
          <a:lstStyle/>
          <a:p>
            <a:pPr marL="0" indent="0" algn="just">
              <a:lnSpc>
                <a:spcPct val="90000"/>
              </a:lnSpc>
              <a:buNone/>
            </a:pPr>
            <a:r>
              <a:rPr lang="en-US" sz="2200" b="1" i="0">
                <a:effectLst/>
                <a:latin typeface="Bookman Old Style"/>
              </a:rPr>
              <a:t>Credit Assignment </a:t>
            </a:r>
            <a:r>
              <a:rPr lang="en-US" sz="2200" b="0" i="0">
                <a:effectLst/>
                <a:latin typeface="Bookman Old Style"/>
              </a:rPr>
              <a:t>problem can confuse the model to judge which past action was responsible for current reward. Dino cannot jump again while mid-air and might crash into a cactus, however, our model might have predicted a jump. So the negative reward was in fact a result of previously taken wrong jump and not the current action. We introduce Discount Factor γ, which decides how far into the future our model looks while taking an action. Thus, γ solves the credit assignment problem indirectly. In our case the model learned that stray jumps will inhibit </a:t>
            </a:r>
            <a:r>
              <a:rPr lang="en-US" sz="2200" b="0" i="0" err="1">
                <a:effectLst/>
                <a:latin typeface="Bookman Old Style"/>
              </a:rPr>
              <a:t>it’s</a:t>
            </a:r>
            <a:r>
              <a:rPr lang="en-US" sz="2200" b="0" i="0">
                <a:effectLst/>
                <a:latin typeface="Bookman Old Style"/>
              </a:rPr>
              <a:t> ability to jump in the future when we set γ=0.99</a:t>
            </a:r>
            <a:endParaRPr lang="en-IN" sz="2200">
              <a:latin typeface="Bookman Old Style"/>
            </a:endParaRPr>
          </a:p>
        </p:txBody>
      </p:sp>
    </p:spTree>
    <p:extLst>
      <p:ext uri="{BB962C8B-B14F-4D97-AF65-F5344CB8AC3E}">
        <p14:creationId xmlns:p14="http://schemas.microsoft.com/office/powerpoint/2010/main" val="2492335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F64080D6-34DE-4277-97CC-2FB381284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630C03D1-CE8C-4821-84BC-271E0ADD349F}"/>
              </a:ext>
            </a:extLst>
          </p:cNvPr>
          <p:cNvPicPr>
            <a:picLocks noChangeAspect="1"/>
          </p:cNvPicPr>
          <p:nvPr/>
        </p:nvPicPr>
        <p:blipFill rotWithShape="1">
          <a:blip r:embed="rId2">
            <a:alphaModFix amt="40000"/>
          </a:blip>
          <a:srcRect t="5462"/>
          <a:stretch/>
        </p:blipFill>
        <p:spPr>
          <a:xfrm>
            <a:off x="20" y="10"/>
            <a:ext cx="12191980" cy="6857990"/>
          </a:xfrm>
          <a:prstGeom prst="rect">
            <a:avLst/>
          </a:prstGeom>
        </p:spPr>
      </p:pic>
      <p:sp>
        <p:nvSpPr>
          <p:cNvPr id="2" name="Title 1">
            <a:extLst>
              <a:ext uri="{FF2B5EF4-FFF2-40B4-BE49-F238E27FC236}">
                <a16:creationId xmlns:a16="http://schemas.microsoft.com/office/drawing/2014/main" id="{EFF017EC-01A7-4552-99F2-6FDBD791ABA4}"/>
              </a:ext>
            </a:extLst>
          </p:cNvPr>
          <p:cNvSpPr>
            <a:spLocks noGrp="1"/>
          </p:cNvSpPr>
          <p:nvPr>
            <p:ph type="title"/>
          </p:nvPr>
        </p:nvSpPr>
        <p:spPr>
          <a:xfrm>
            <a:off x="3130807" y="-96308"/>
            <a:ext cx="8574622" cy="2544762"/>
          </a:xfrm>
        </p:spPr>
        <p:txBody>
          <a:bodyPr vert="horz" lIns="91440" tIns="45720" rIns="91440" bIns="45720" rtlCol="0" anchor="b">
            <a:normAutofit/>
          </a:bodyPr>
          <a:lstStyle/>
          <a:p>
            <a:pPr algn="r">
              <a:lnSpc>
                <a:spcPct val="90000"/>
              </a:lnSpc>
            </a:pPr>
            <a:r>
              <a:rPr lang="en-US" sz="3800" b="1" i="0"/>
              <a:t>Dino Run </a:t>
            </a:r>
            <a:r>
              <a:rPr lang="en-US" sz="3800" b="0" i="0"/>
              <a:t>or </a:t>
            </a:r>
            <a:r>
              <a:rPr lang="en-US" sz="3800" b="1" i="0"/>
              <a:t>T-Rex</a:t>
            </a:r>
            <a:r>
              <a:rPr lang="en-US" sz="3800" b="0" i="0"/>
              <a:t> run is an endless runner game in Chrome browser which is available to play when you’re offline aka ‘</a:t>
            </a:r>
            <a:r>
              <a:rPr lang="en-US" sz="3800" b="1" i="0"/>
              <a:t>the game you don’t usually like to see</a:t>
            </a:r>
            <a:r>
              <a:rPr lang="en-US" sz="3800" b="0" i="0"/>
              <a:t>’.</a:t>
            </a:r>
            <a:endParaRPr lang="en-US" sz="3800"/>
          </a:p>
        </p:txBody>
      </p:sp>
    </p:spTree>
    <p:extLst>
      <p:ext uri="{BB962C8B-B14F-4D97-AF65-F5344CB8AC3E}">
        <p14:creationId xmlns:p14="http://schemas.microsoft.com/office/powerpoint/2010/main" val="57952894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31" name="Rectangle 33">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3EB261C-7856-4B18-B4EE-5CDDB2ABF3BF}"/>
              </a:ext>
            </a:extLst>
          </p:cNvPr>
          <p:cNvSpPr>
            <a:spLocks noGrp="1"/>
          </p:cNvSpPr>
          <p:nvPr>
            <p:ph type="title"/>
          </p:nvPr>
        </p:nvSpPr>
        <p:spPr>
          <a:xfrm>
            <a:off x="535021" y="685800"/>
            <a:ext cx="2639962" cy="5105400"/>
          </a:xfrm>
        </p:spPr>
        <p:txBody>
          <a:bodyPr>
            <a:normAutofit/>
          </a:bodyPr>
          <a:lstStyle/>
          <a:p>
            <a:r>
              <a:rPr lang="en-IN" sz="3700">
                <a:solidFill>
                  <a:srgbClr val="FFFFFF"/>
                </a:solidFill>
                <a:latin typeface="Bookman Old Style"/>
              </a:rPr>
              <a:t>Procedure</a:t>
            </a:r>
            <a:r>
              <a:rPr lang="en-IN" sz="3700">
                <a:solidFill>
                  <a:srgbClr val="FFFFFF"/>
                </a:solidFill>
              </a:rPr>
              <a:t> </a:t>
            </a:r>
          </a:p>
        </p:txBody>
      </p:sp>
      <p:grpSp>
        <p:nvGrpSpPr>
          <p:cNvPr id="33" name="Group 3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1"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3" name="Content Placeholder 12">
            <a:extLst>
              <a:ext uri="{FF2B5EF4-FFF2-40B4-BE49-F238E27FC236}">
                <a16:creationId xmlns:a16="http://schemas.microsoft.com/office/drawing/2014/main" id="{B848F548-0260-4654-A92D-2F29E57FC668}"/>
              </a:ext>
            </a:extLst>
          </p:cNvPr>
          <p:cNvSpPr>
            <a:spLocks noGrp="1"/>
          </p:cNvSpPr>
          <p:nvPr>
            <p:ph idx="1"/>
          </p:nvPr>
        </p:nvSpPr>
        <p:spPr>
          <a:xfrm>
            <a:off x="5018085" y="685799"/>
            <a:ext cx="6484938" cy="5619751"/>
          </a:xfrm>
        </p:spPr>
        <p:txBody>
          <a:bodyPr vert="horz" lIns="91440" tIns="45720" rIns="91440" bIns="45720" rtlCol="0" anchor="ctr">
            <a:noAutofit/>
          </a:bodyPr>
          <a:lstStyle/>
          <a:p>
            <a:pPr>
              <a:buFont typeface="Wingdings"/>
              <a:buChar char="ü"/>
            </a:pPr>
            <a:r>
              <a:rPr lang="en-US" sz="2000">
                <a:latin typeface="Bookman Old Style"/>
              </a:rPr>
              <a:t>Game Initialization</a:t>
            </a:r>
            <a:endParaRPr lang="en-US"/>
          </a:p>
          <a:p>
            <a:pPr>
              <a:buClr>
                <a:srgbClr val="1287C3"/>
              </a:buClr>
              <a:buFont typeface="Wingdings"/>
              <a:buChar char="ü"/>
            </a:pPr>
            <a:r>
              <a:rPr lang="en-US" sz="2000">
                <a:latin typeface="Bookman Old Style"/>
              </a:rPr>
              <a:t>Initialize the Variables and Q-Table</a:t>
            </a:r>
          </a:p>
          <a:p>
            <a:pPr>
              <a:buClr>
                <a:srgbClr val="1287C3"/>
              </a:buClr>
              <a:buFont typeface="Wingdings"/>
              <a:buChar char="ü"/>
            </a:pPr>
            <a:r>
              <a:rPr lang="en-US" sz="2000">
                <a:latin typeface="Bookman Old Style"/>
              </a:rPr>
              <a:t>Start game playing</a:t>
            </a:r>
          </a:p>
          <a:p>
            <a:pPr>
              <a:buClr>
                <a:srgbClr val="1287C3"/>
              </a:buClr>
              <a:buFont typeface="Wingdings"/>
              <a:buChar char="ü"/>
            </a:pPr>
            <a:r>
              <a:rPr lang="en-US" sz="2000">
                <a:latin typeface="Bookman Old Style"/>
              </a:rPr>
              <a:t>Get current state of </a:t>
            </a:r>
            <a:r>
              <a:rPr lang="en-US" sz="2000" err="1">
                <a:latin typeface="Bookman Old Style"/>
              </a:rPr>
              <a:t>dino</a:t>
            </a:r>
            <a:endParaRPr lang="en-US" sz="2000">
              <a:latin typeface="Bookman Old Style"/>
            </a:endParaRPr>
          </a:p>
          <a:p>
            <a:pPr>
              <a:buClr>
                <a:srgbClr val="1287C3"/>
              </a:buClr>
              <a:buFont typeface="Wingdings"/>
              <a:buChar char="ü"/>
            </a:pPr>
            <a:r>
              <a:rPr lang="en-US" sz="2000">
                <a:latin typeface="Bookman Old Style"/>
              </a:rPr>
              <a:t>Check for the current state in the Q-Table</a:t>
            </a:r>
          </a:p>
          <a:p>
            <a:pPr lvl="1">
              <a:buClr>
                <a:srgbClr val="1287C3"/>
              </a:buClr>
              <a:buFont typeface="Wingdings"/>
              <a:buChar char="ü"/>
            </a:pPr>
            <a:r>
              <a:rPr lang="en-US" sz="1800">
                <a:latin typeface="Bookman Old Style"/>
              </a:rPr>
              <a:t>If current state is in Q-Table get the Q-Values for the given state</a:t>
            </a:r>
          </a:p>
          <a:p>
            <a:pPr lvl="1">
              <a:buClr>
                <a:srgbClr val="1287C3"/>
              </a:buClr>
              <a:buFont typeface="Wingdings"/>
              <a:buChar char="ü"/>
            </a:pPr>
            <a:r>
              <a:rPr lang="en-US" sz="1800">
                <a:latin typeface="Bookman Old Style"/>
              </a:rPr>
              <a:t>Else add this new state to the Q-Table and randomly generate its Q-Values</a:t>
            </a:r>
          </a:p>
          <a:p>
            <a:pPr>
              <a:buClr>
                <a:srgbClr val="1287C3"/>
              </a:buClr>
              <a:buFont typeface="Wingdings"/>
              <a:buChar char="ü"/>
            </a:pPr>
            <a:r>
              <a:rPr lang="en-US" sz="2000">
                <a:latin typeface="Bookman Old Style"/>
              </a:rPr>
              <a:t>Based on the Q-Values take the action with highest Q-Value</a:t>
            </a:r>
          </a:p>
          <a:p>
            <a:pPr>
              <a:buClr>
                <a:srgbClr val="1287C3"/>
              </a:buClr>
              <a:buFont typeface="Wingdings"/>
              <a:buChar char="ü"/>
            </a:pPr>
            <a:r>
              <a:rPr lang="en-US" sz="2000">
                <a:latin typeface="Bookman Old Style"/>
              </a:rPr>
              <a:t>Based on the result of the action update the Q-Values for the current (state, action).</a:t>
            </a:r>
          </a:p>
        </p:txBody>
      </p:sp>
    </p:spTree>
    <p:extLst>
      <p:ext uri="{BB962C8B-B14F-4D97-AF65-F5344CB8AC3E}">
        <p14:creationId xmlns:p14="http://schemas.microsoft.com/office/powerpoint/2010/main" val="188143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42A9-6AA0-437B-A0CB-21226EE505F0}"/>
              </a:ext>
            </a:extLst>
          </p:cNvPr>
          <p:cNvSpPr>
            <a:spLocks noGrp="1"/>
          </p:cNvSpPr>
          <p:nvPr>
            <p:ph type="title" idx="4294967295"/>
          </p:nvPr>
        </p:nvSpPr>
        <p:spPr>
          <a:xfrm>
            <a:off x="4397375" y="5590381"/>
            <a:ext cx="7413625" cy="835025"/>
          </a:xfrm>
        </p:spPr>
        <p:txBody>
          <a:bodyPr vert="horz" lIns="91440" tIns="45720" rIns="91440" bIns="45720" rtlCol="0" anchor="b">
            <a:normAutofit/>
          </a:bodyPr>
          <a:lstStyle/>
          <a:p>
            <a:pPr algn="r"/>
            <a:r>
              <a:rPr lang="en-US" sz="4400" b="1">
                <a:latin typeface="Bookman Old Style"/>
              </a:rPr>
              <a:t>Game Initialization</a:t>
            </a:r>
          </a:p>
        </p:txBody>
      </p:sp>
      <p:pic>
        <p:nvPicPr>
          <p:cNvPr id="4" name="Picture 4" descr="Text&#10;&#10;Description automatically generated">
            <a:extLst>
              <a:ext uri="{FF2B5EF4-FFF2-40B4-BE49-F238E27FC236}">
                <a16:creationId xmlns:a16="http://schemas.microsoft.com/office/drawing/2014/main" id="{EEF34776-DA0A-4CD9-B3FD-78BA3C8216DF}"/>
              </a:ext>
            </a:extLst>
          </p:cNvPr>
          <p:cNvPicPr>
            <a:picLocks noChangeAspect="1"/>
          </p:cNvPicPr>
          <p:nvPr/>
        </p:nvPicPr>
        <p:blipFill rotWithShape="1">
          <a:blip r:embed="rId3"/>
          <a:srcRect r="1" b="11476"/>
          <a:stretch/>
        </p:blipFill>
        <p:spPr>
          <a:xfrm>
            <a:off x="1777094" y="369889"/>
            <a:ext cx="10035491" cy="500240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9889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EA2F-E1E9-4AE7-A7D1-2A56695BC428}"/>
              </a:ext>
            </a:extLst>
          </p:cNvPr>
          <p:cNvSpPr>
            <a:spLocks noGrp="1"/>
          </p:cNvSpPr>
          <p:nvPr>
            <p:ph type="title"/>
          </p:nvPr>
        </p:nvSpPr>
        <p:spPr>
          <a:xfrm>
            <a:off x="2986783" y="139812"/>
            <a:ext cx="8619869" cy="801867"/>
          </a:xfrm>
        </p:spPr>
        <p:txBody>
          <a:bodyPr>
            <a:normAutofit/>
          </a:bodyPr>
          <a:lstStyle/>
          <a:p>
            <a:pPr>
              <a:spcBef>
                <a:spcPct val="20000"/>
              </a:spcBef>
              <a:spcAft>
                <a:spcPts val="600"/>
              </a:spcAft>
            </a:pPr>
            <a:r>
              <a:rPr lang="en-US" sz="3200" b="1">
                <a:latin typeface="Bookman Old Style"/>
                <a:ea typeface="+mj-lt"/>
                <a:cs typeface="+mj-lt"/>
              </a:rPr>
              <a:t>Initialize the Variables and Q-Table</a:t>
            </a:r>
            <a:endParaRPr lang="en-US" sz="3200" b="1">
              <a:latin typeface="Bookman Old Style"/>
            </a:endParaRPr>
          </a:p>
        </p:txBody>
      </p:sp>
      <p:pic>
        <p:nvPicPr>
          <p:cNvPr id="7" name="Picture 7" descr="Text&#10;&#10;Description automatically generated">
            <a:extLst>
              <a:ext uri="{FF2B5EF4-FFF2-40B4-BE49-F238E27FC236}">
                <a16:creationId xmlns:a16="http://schemas.microsoft.com/office/drawing/2014/main" id="{42863DD7-F0C4-4714-9CBF-A111E8F098DA}"/>
              </a:ext>
            </a:extLst>
          </p:cNvPr>
          <p:cNvPicPr>
            <a:picLocks noChangeAspect="1"/>
          </p:cNvPicPr>
          <p:nvPr/>
        </p:nvPicPr>
        <p:blipFill rotWithShape="1">
          <a:blip r:embed="rId3"/>
          <a:srcRect t="9890" r="47342" b="44835"/>
          <a:stretch/>
        </p:blipFill>
        <p:spPr>
          <a:xfrm>
            <a:off x="1560822" y="1179289"/>
            <a:ext cx="10366763" cy="501548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4567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AF71-E49A-4AA0-A7D2-07128D7D91B2}"/>
              </a:ext>
            </a:extLst>
          </p:cNvPr>
          <p:cNvSpPr>
            <a:spLocks noGrp="1"/>
          </p:cNvSpPr>
          <p:nvPr>
            <p:ph type="title"/>
          </p:nvPr>
        </p:nvSpPr>
        <p:spPr>
          <a:xfrm>
            <a:off x="1856177" y="1494353"/>
            <a:ext cx="5893338" cy="920929"/>
          </a:xfrm>
        </p:spPr>
        <p:txBody>
          <a:bodyPr>
            <a:normAutofit/>
          </a:bodyPr>
          <a:lstStyle/>
          <a:p>
            <a:pPr>
              <a:spcBef>
                <a:spcPct val="20000"/>
              </a:spcBef>
              <a:spcAft>
                <a:spcPts val="600"/>
              </a:spcAft>
            </a:pPr>
            <a:r>
              <a:rPr lang="en-US" sz="3600" b="1">
                <a:latin typeface="Bookman Old Style"/>
                <a:ea typeface="+mj-lt"/>
                <a:cs typeface="+mj-lt"/>
              </a:rPr>
              <a:t>Start game playing</a:t>
            </a:r>
          </a:p>
        </p:txBody>
      </p:sp>
      <p:pic>
        <p:nvPicPr>
          <p:cNvPr id="4" name="Picture 4" descr="Text&#10;&#10;Description automatically generated">
            <a:extLst>
              <a:ext uri="{FF2B5EF4-FFF2-40B4-BE49-F238E27FC236}">
                <a16:creationId xmlns:a16="http://schemas.microsoft.com/office/drawing/2014/main" id="{FCB0D025-328D-46D0-AAAA-1476926FD958}"/>
              </a:ext>
            </a:extLst>
          </p:cNvPr>
          <p:cNvPicPr>
            <a:picLocks noChangeAspect="1"/>
          </p:cNvPicPr>
          <p:nvPr/>
        </p:nvPicPr>
        <p:blipFill rotWithShape="1">
          <a:blip r:embed="rId3"/>
          <a:srcRect t="19732" r="36842" b="55518"/>
          <a:stretch/>
        </p:blipFill>
        <p:spPr>
          <a:xfrm>
            <a:off x="1222714" y="3140501"/>
            <a:ext cx="10808913" cy="239327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95895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4921-2559-4609-AE48-A60CC64959AE}"/>
              </a:ext>
            </a:extLst>
          </p:cNvPr>
          <p:cNvSpPr>
            <a:spLocks noGrp="1"/>
          </p:cNvSpPr>
          <p:nvPr>
            <p:ph type="title"/>
          </p:nvPr>
        </p:nvSpPr>
        <p:spPr>
          <a:xfrm>
            <a:off x="2058583" y="272901"/>
            <a:ext cx="6905369" cy="861398"/>
          </a:xfrm>
        </p:spPr>
        <p:txBody>
          <a:bodyPr>
            <a:normAutofit/>
          </a:bodyPr>
          <a:lstStyle/>
          <a:p>
            <a:pPr>
              <a:spcBef>
                <a:spcPct val="20000"/>
              </a:spcBef>
              <a:spcAft>
                <a:spcPts val="600"/>
              </a:spcAft>
            </a:pPr>
            <a:r>
              <a:rPr lang="en-US" sz="3600" b="1">
                <a:latin typeface="Bookman Old Style"/>
                <a:ea typeface="+mj-lt"/>
                <a:cs typeface="+mj-lt"/>
              </a:rPr>
              <a:t>Get current state of Dino</a:t>
            </a:r>
            <a:endParaRPr lang="en-US" sz="3600" err="1">
              <a:latin typeface="Bookman Old Style"/>
            </a:endParaRPr>
          </a:p>
        </p:txBody>
      </p:sp>
      <p:pic>
        <p:nvPicPr>
          <p:cNvPr id="6" name="Picture 6" descr="Text&#10;&#10;Description automatically generated">
            <a:extLst>
              <a:ext uri="{FF2B5EF4-FFF2-40B4-BE49-F238E27FC236}">
                <a16:creationId xmlns:a16="http://schemas.microsoft.com/office/drawing/2014/main" id="{93D93C26-722F-413E-B166-5ED0607D1B0E}"/>
              </a:ext>
            </a:extLst>
          </p:cNvPr>
          <p:cNvPicPr>
            <a:picLocks noChangeAspect="1"/>
          </p:cNvPicPr>
          <p:nvPr/>
        </p:nvPicPr>
        <p:blipFill rotWithShape="1">
          <a:blip r:embed="rId3"/>
          <a:srcRect l="836" t="15499" r="15771" b="9342"/>
          <a:stretch/>
        </p:blipFill>
        <p:spPr>
          <a:xfrm>
            <a:off x="2151404" y="1415292"/>
            <a:ext cx="9810345" cy="498351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702155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1FCD-9D95-4E44-BE37-B1F0645C53AD}"/>
              </a:ext>
            </a:extLst>
          </p:cNvPr>
          <p:cNvSpPr>
            <a:spLocks noGrp="1"/>
          </p:cNvSpPr>
          <p:nvPr>
            <p:ph type="title" idx="4294967295"/>
          </p:nvPr>
        </p:nvSpPr>
        <p:spPr>
          <a:xfrm>
            <a:off x="2006600" y="5698331"/>
            <a:ext cx="10018712" cy="859632"/>
          </a:xfrm>
        </p:spPr>
        <p:txBody>
          <a:bodyPr vert="horz" lIns="91440" tIns="45720" rIns="91440" bIns="45720" rtlCol="0" anchor="b">
            <a:normAutofit/>
          </a:bodyPr>
          <a:lstStyle/>
          <a:p>
            <a:pPr algn="r">
              <a:lnSpc>
                <a:spcPct val="90000"/>
              </a:lnSpc>
              <a:spcAft>
                <a:spcPts val="600"/>
              </a:spcAft>
            </a:pPr>
            <a:r>
              <a:rPr lang="en-US" sz="3700" b="1">
                <a:latin typeface="Bookman Old Style"/>
              </a:rPr>
              <a:t>Get the Q-Value for the current state</a:t>
            </a:r>
          </a:p>
        </p:txBody>
      </p:sp>
      <p:pic>
        <p:nvPicPr>
          <p:cNvPr id="4" name="Picture 4" descr="Text&#10;&#10;Description automatically generated">
            <a:extLst>
              <a:ext uri="{FF2B5EF4-FFF2-40B4-BE49-F238E27FC236}">
                <a16:creationId xmlns:a16="http://schemas.microsoft.com/office/drawing/2014/main" id="{B62858DF-A2C4-45FA-B58C-B9E595EAC2BE}"/>
              </a:ext>
            </a:extLst>
          </p:cNvPr>
          <p:cNvPicPr>
            <a:picLocks noChangeAspect="1"/>
          </p:cNvPicPr>
          <p:nvPr/>
        </p:nvPicPr>
        <p:blipFill rotWithShape="1">
          <a:blip r:embed="rId3"/>
          <a:srcRect t="23927" r="36827" b="37129"/>
          <a:stretch/>
        </p:blipFill>
        <p:spPr>
          <a:xfrm>
            <a:off x="1753280" y="1677195"/>
            <a:ext cx="10100151" cy="349560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448211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B53B-B413-49E1-8C9D-3E76DA4D6E02}"/>
              </a:ext>
            </a:extLst>
          </p:cNvPr>
          <p:cNvSpPr>
            <a:spLocks noGrp="1"/>
          </p:cNvSpPr>
          <p:nvPr>
            <p:ph type="title"/>
          </p:nvPr>
        </p:nvSpPr>
        <p:spPr>
          <a:xfrm>
            <a:off x="1231019" y="216564"/>
            <a:ext cx="10188482" cy="1752599"/>
          </a:xfrm>
        </p:spPr>
        <p:txBody>
          <a:bodyPr>
            <a:normAutofit/>
          </a:bodyPr>
          <a:lstStyle/>
          <a:p>
            <a:pPr>
              <a:lnSpc>
                <a:spcPct val="90000"/>
              </a:lnSpc>
              <a:spcBef>
                <a:spcPct val="20000"/>
              </a:spcBef>
              <a:spcAft>
                <a:spcPts val="600"/>
              </a:spcAft>
            </a:pPr>
            <a:r>
              <a:rPr lang="en-US" sz="3700" b="1">
                <a:latin typeface="Bookman Old Style"/>
                <a:ea typeface="+mj-lt"/>
                <a:cs typeface="+mj-lt"/>
              </a:rPr>
              <a:t>Based on the Q-Values take the action with highest Q-Value</a:t>
            </a:r>
            <a:endParaRPr lang="en-US" sz="3700" b="1">
              <a:latin typeface="Bookman Old Style"/>
            </a:endParaRPr>
          </a:p>
          <a:p>
            <a:pPr>
              <a:lnSpc>
                <a:spcPct val="90000"/>
              </a:lnSpc>
            </a:pPr>
            <a:endParaRPr lang="en-US" sz="3700"/>
          </a:p>
        </p:txBody>
      </p:sp>
      <p:pic>
        <p:nvPicPr>
          <p:cNvPr id="4" name="Picture 4" descr="Text&#10;&#10;Description automatically generated">
            <a:extLst>
              <a:ext uri="{FF2B5EF4-FFF2-40B4-BE49-F238E27FC236}">
                <a16:creationId xmlns:a16="http://schemas.microsoft.com/office/drawing/2014/main" id="{C01C77A2-A16B-40F0-9788-EB951AFCDF59}"/>
              </a:ext>
            </a:extLst>
          </p:cNvPr>
          <p:cNvPicPr>
            <a:picLocks noChangeAspect="1"/>
          </p:cNvPicPr>
          <p:nvPr/>
        </p:nvPicPr>
        <p:blipFill rotWithShape="1">
          <a:blip r:embed="rId3"/>
          <a:srcRect l="-940" t="44013" r="30451" b="24080"/>
          <a:stretch/>
        </p:blipFill>
        <p:spPr>
          <a:xfrm>
            <a:off x="1707464" y="2153990"/>
            <a:ext cx="8806359" cy="223324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5" name="Picture 5" descr="Text&#10;&#10;Description automatically generated">
            <a:extLst>
              <a:ext uri="{FF2B5EF4-FFF2-40B4-BE49-F238E27FC236}">
                <a16:creationId xmlns:a16="http://schemas.microsoft.com/office/drawing/2014/main" id="{45B2A1D0-D32D-4BE2-A436-F17935D98501}"/>
              </a:ext>
            </a:extLst>
          </p:cNvPr>
          <p:cNvPicPr>
            <a:picLocks noChangeAspect="1"/>
          </p:cNvPicPr>
          <p:nvPr/>
        </p:nvPicPr>
        <p:blipFill rotWithShape="1">
          <a:blip r:embed="rId4"/>
          <a:srcRect t="41360" r="55095" b="38810"/>
          <a:stretch/>
        </p:blipFill>
        <p:spPr>
          <a:xfrm>
            <a:off x="4188368" y="4733109"/>
            <a:ext cx="7243217" cy="183388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2248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329AE-DC0F-45F6-A94C-AD76666E11F1}"/>
              </a:ext>
            </a:extLst>
          </p:cNvPr>
          <p:cNvSpPr>
            <a:spLocks noGrp="1"/>
          </p:cNvSpPr>
          <p:nvPr>
            <p:ph type="title"/>
          </p:nvPr>
        </p:nvSpPr>
        <p:spPr>
          <a:xfrm>
            <a:off x="1648389" y="152534"/>
            <a:ext cx="10292452" cy="1504335"/>
          </a:xfrm>
        </p:spPr>
        <p:txBody>
          <a:bodyPr>
            <a:normAutofit/>
          </a:bodyPr>
          <a:lstStyle/>
          <a:p>
            <a:pPr>
              <a:lnSpc>
                <a:spcPct val="90000"/>
              </a:lnSpc>
              <a:spcBef>
                <a:spcPct val="20000"/>
              </a:spcBef>
              <a:spcAft>
                <a:spcPts val="600"/>
              </a:spcAft>
            </a:pPr>
            <a:r>
              <a:rPr lang="en-US" sz="2800" b="1">
                <a:latin typeface="Bookman Old Style"/>
                <a:ea typeface="+mj-lt"/>
                <a:cs typeface="+mj-lt"/>
              </a:rPr>
              <a:t>Based on the result of the action update the Q-Values for the current (state, action)</a:t>
            </a:r>
            <a:endParaRPr lang="en-US" sz="2800" b="1">
              <a:latin typeface="Bookman Old Style"/>
            </a:endParaRPr>
          </a:p>
        </p:txBody>
      </p:sp>
      <p:pic>
        <p:nvPicPr>
          <p:cNvPr id="4" name="Picture 4" descr="Text&#10;&#10;Description automatically generated">
            <a:extLst>
              <a:ext uri="{FF2B5EF4-FFF2-40B4-BE49-F238E27FC236}">
                <a16:creationId xmlns:a16="http://schemas.microsoft.com/office/drawing/2014/main" id="{DF3A6B1B-8893-4E82-8216-3BCE772081BA}"/>
              </a:ext>
            </a:extLst>
          </p:cNvPr>
          <p:cNvPicPr>
            <a:picLocks noChangeAspect="1"/>
          </p:cNvPicPr>
          <p:nvPr/>
        </p:nvPicPr>
        <p:blipFill rotWithShape="1">
          <a:blip r:embed="rId3"/>
          <a:srcRect l="376" t="8327" b="4967"/>
          <a:stretch/>
        </p:blipFill>
        <p:spPr>
          <a:xfrm>
            <a:off x="2430875" y="1525480"/>
            <a:ext cx="8724017" cy="490290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132394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5" name="Rectangle 14">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16">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8"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0"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5795AF9F-EC83-43D4-9C77-1814A2BF39A4}"/>
              </a:ext>
            </a:extLst>
          </p:cNvPr>
          <p:cNvSpPr>
            <a:spLocks noGrp="1"/>
          </p:cNvSpPr>
          <p:nvPr>
            <p:ph type="title"/>
          </p:nvPr>
        </p:nvSpPr>
        <p:spPr>
          <a:xfrm>
            <a:off x="611094" y="1978506"/>
            <a:ext cx="9918176" cy="2231592"/>
          </a:xfrm>
        </p:spPr>
        <p:txBody>
          <a:bodyPr vert="horz" lIns="91440" tIns="45720" rIns="91440" bIns="45720" rtlCol="0" anchor="b">
            <a:normAutofit/>
          </a:bodyPr>
          <a:lstStyle/>
          <a:p>
            <a:pPr algn="l"/>
            <a:r>
              <a:rPr lang="en-US" sz="6600" b="1" u="sng">
                <a:latin typeface="Bookman Old Style"/>
              </a:rPr>
              <a:t>Week 2 updates</a:t>
            </a:r>
            <a:br>
              <a:rPr lang="en-US" sz="5400" b="1" u="sng">
                <a:latin typeface="Bookman Old Style"/>
              </a:rPr>
            </a:br>
            <a:r>
              <a:rPr lang="en-US" b="1" u="sng">
                <a:latin typeface="Bookman Old Style"/>
              </a:rPr>
              <a:t>(17-01-2022 to 23-01-2022)</a:t>
            </a:r>
            <a:r>
              <a:rPr lang="en-US" sz="5400" b="1">
                <a:latin typeface="Bookman Old Style"/>
              </a:rPr>
              <a:t> </a:t>
            </a:r>
          </a:p>
        </p:txBody>
      </p:sp>
    </p:spTree>
    <p:extLst>
      <p:ext uri="{BB962C8B-B14F-4D97-AF65-F5344CB8AC3E}">
        <p14:creationId xmlns:p14="http://schemas.microsoft.com/office/powerpoint/2010/main" val="254206068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1092D16-14DA-4606-831F-0DB3EEECB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 name="Freeform 6">
              <a:extLst>
                <a:ext uri="{FF2B5EF4-FFF2-40B4-BE49-F238E27FC236}">
                  <a16:creationId xmlns:a16="http://schemas.microsoft.com/office/drawing/2014/main" id="{81806E72-5EFD-4407-B492-2EBC71FF5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A81CA3B-9A2E-4F71-BF99-2C58BA76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a:extLst>
                <a:ext uri="{FF2B5EF4-FFF2-40B4-BE49-F238E27FC236}">
                  <a16:creationId xmlns:a16="http://schemas.microsoft.com/office/drawing/2014/main" id="{D00EF4F3-D70F-44D5-A71C-69C3FA0D2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a:extLst>
                <a:ext uri="{FF2B5EF4-FFF2-40B4-BE49-F238E27FC236}">
                  <a16:creationId xmlns:a16="http://schemas.microsoft.com/office/drawing/2014/main" id="{2CC930FA-FD42-4EF1-A9AB-0F9C30238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8F276C-D13F-46CF-9880-2050C2DBF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EAB50995-FA10-4035-B16D-7D3989B2B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05719EC0-A7E5-46D8-A77D-8EF00AB4B18D}"/>
              </a:ext>
            </a:extLst>
          </p:cNvPr>
          <p:cNvSpPr>
            <a:spLocks noGrp="1"/>
          </p:cNvSpPr>
          <p:nvPr>
            <p:ph type="title"/>
          </p:nvPr>
        </p:nvSpPr>
        <p:spPr>
          <a:xfrm>
            <a:off x="1760706" y="4452257"/>
            <a:ext cx="9742318" cy="1384980"/>
          </a:xfrm>
        </p:spPr>
        <p:txBody>
          <a:bodyPr vert="horz" lIns="91440" tIns="45720" rIns="91440" bIns="45720" rtlCol="0" anchor="ctr">
            <a:normAutofit/>
          </a:bodyPr>
          <a:lstStyle/>
          <a:p>
            <a:r>
              <a:rPr lang="en-US" b="1">
                <a:latin typeface="Bookman Old Style"/>
              </a:rPr>
              <a:t>Q- Table According to our project</a:t>
            </a:r>
          </a:p>
        </p:txBody>
      </p:sp>
      <p:graphicFrame>
        <p:nvGraphicFramePr>
          <p:cNvPr id="8" name="Table 8">
            <a:extLst>
              <a:ext uri="{FF2B5EF4-FFF2-40B4-BE49-F238E27FC236}">
                <a16:creationId xmlns:a16="http://schemas.microsoft.com/office/drawing/2014/main" id="{58EBE98A-F763-4E4F-9E1A-699DCEF5B8A9}"/>
              </a:ext>
            </a:extLst>
          </p:cNvPr>
          <p:cNvGraphicFramePr>
            <a:graphicFrameLocks noGrp="1"/>
          </p:cNvGraphicFramePr>
          <p:nvPr>
            <p:ph sz="quarter" idx="4"/>
            <p:extLst>
              <p:ext uri="{D42A27DB-BD31-4B8C-83A1-F6EECF244321}">
                <p14:modId xmlns:p14="http://schemas.microsoft.com/office/powerpoint/2010/main" val="1257881541"/>
              </p:ext>
            </p:extLst>
          </p:nvPr>
        </p:nvGraphicFramePr>
        <p:xfrm>
          <a:off x="-20876" y="-10438"/>
          <a:ext cx="12227988" cy="6863227"/>
        </p:xfrm>
        <a:graphic>
          <a:graphicData uri="http://schemas.openxmlformats.org/drawingml/2006/table">
            <a:tbl>
              <a:tblPr firstRow="1" bandRow="1">
                <a:tableStyleId>{69CF1AB2-1976-4502-BF36-3FF5EA218861}</a:tableStyleId>
              </a:tblPr>
              <a:tblGrid>
                <a:gridCol w="1352296">
                  <a:extLst>
                    <a:ext uri="{9D8B030D-6E8A-4147-A177-3AD203B41FA5}">
                      <a16:colId xmlns:a16="http://schemas.microsoft.com/office/drawing/2014/main" val="2348887668"/>
                    </a:ext>
                  </a:extLst>
                </a:gridCol>
                <a:gridCol w="1401770">
                  <a:extLst>
                    <a:ext uri="{9D8B030D-6E8A-4147-A177-3AD203B41FA5}">
                      <a16:colId xmlns:a16="http://schemas.microsoft.com/office/drawing/2014/main" val="889231424"/>
                    </a:ext>
                  </a:extLst>
                </a:gridCol>
                <a:gridCol w="1302822">
                  <a:extLst>
                    <a:ext uri="{9D8B030D-6E8A-4147-A177-3AD203B41FA5}">
                      <a16:colId xmlns:a16="http://schemas.microsoft.com/office/drawing/2014/main" val="2631936662"/>
                    </a:ext>
                  </a:extLst>
                </a:gridCol>
                <a:gridCol w="1701330">
                  <a:extLst>
                    <a:ext uri="{9D8B030D-6E8A-4147-A177-3AD203B41FA5}">
                      <a16:colId xmlns:a16="http://schemas.microsoft.com/office/drawing/2014/main" val="1381749869"/>
                    </a:ext>
                  </a:extLst>
                </a:gridCol>
                <a:gridCol w="1423602">
                  <a:extLst>
                    <a:ext uri="{9D8B030D-6E8A-4147-A177-3AD203B41FA5}">
                      <a16:colId xmlns:a16="http://schemas.microsoft.com/office/drawing/2014/main" val="2827002429"/>
                    </a:ext>
                  </a:extLst>
                </a:gridCol>
                <a:gridCol w="1389447">
                  <a:extLst>
                    <a:ext uri="{9D8B030D-6E8A-4147-A177-3AD203B41FA5}">
                      <a16:colId xmlns:a16="http://schemas.microsoft.com/office/drawing/2014/main" val="2737644700"/>
                    </a:ext>
                  </a:extLst>
                </a:gridCol>
                <a:gridCol w="721788">
                  <a:extLst>
                    <a:ext uri="{9D8B030D-6E8A-4147-A177-3AD203B41FA5}">
                      <a16:colId xmlns:a16="http://schemas.microsoft.com/office/drawing/2014/main" val="620754348"/>
                    </a:ext>
                  </a:extLst>
                </a:gridCol>
                <a:gridCol w="1409528">
                  <a:extLst>
                    <a:ext uri="{9D8B030D-6E8A-4147-A177-3AD203B41FA5}">
                      <a16:colId xmlns:a16="http://schemas.microsoft.com/office/drawing/2014/main" val="908371391"/>
                    </a:ext>
                  </a:extLst>
                </a:gridCol>
                <a:gridCol w="775399">
                  <a:extLst>
                    <a:ext uri="{9D8B030D-6E8A-4147-A177-3AD203B41FA5}">
                      <a16:colId xmlns:a16="http://schemas.microsoft.com/office/drawing/2014/main" val="1960691650"/>
                    </a:ext>
                  </a:extLst>
                </a:gridCol>
                <a:gridCol w="750006">
                  <a:extLst>
                    <a:ext uri="{9D8B030D-6E8A-4147-A177-3AD203B41FA5}">
                      <a16:colId xmlns:a16="http://schemas.microsoft.com/office/drawing/2014/main" val="4245882406"/>
                    </a:ext>
                  </a:extLst>
                </a:gridCol>
              </a:tblGrid>
              <a:tr h="954316">
                <a:tc gridSpan="7">
                  <a:txBody>
                    <a:bodyPr/>
                    <a:lstStyle/>
                    <a:p>
                      <a:pPr lvl="0" algn="ctr">
                        <a:lnSpc>
                          <a:spcPct val="100000"/>
                        </a:lnSpc>
                        <a:spcBef>
                          <a:spcPts val="0"/>
                        </a:spcBef>
                        <a:spcAft>
                          <a:spcPts val="0"/>
                        </a:spcAft>
                        <a:buNone/>
                      </a:pPr>
                      <a:r>
                        <a:rPr lang="en-US" sz="2800" u="sng" strike="noStrike" noProof="0">
                          <a:latin typeface="Bookman Old Style"/>
                        </a:rPr>
                        <a:t>State</a:t>
                      </a:r>
                    </a:p>
                  </a:txBody>
                  <a:tcPr marL="67678" marR="67678" marT="33839" marB="33839"/>
                </a:tc>
                <a:tc hMerge="1">
                  <a:txBody>
                    <a:bodyPr/>
                    <a:lstStyle/>
                    <a:p>
                      <a:endParaRPr lang="en-US"/>
                    </a:p>
                  </a:txBody>
                  <a:tcPr marL="0" marR="0" marT="0" marB="0" horzOverflow="overflow"/>
                </a:tc>
                <a:tc hMerge="1">
                  <a:txBody>
                    <a:bodyPr/>
                    <a:lstStyle/>
                    <a:p>
                      <a:endParaRPr lang="en-US"/>
                    </a:p>
                  </a:txBody>
                  <a:tcPr/>
                </a:tc>
                <a:tc hMerge="1">
                  <a:txBody>
                    <a:bodyPr/>
                    <a:lstStyle/>
                    <a:p>
                      <a:endParaRPr lang="en-US"/>
                    </a:p>
                  </a:txBody>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gridSpan="3">
                  <a:txBody>
                    <a:bodyPr/>
                    <a:lstStyle/>
                    <a:p>
                      <a:pPr lvl="0" algn="ctr">
                        <a:buNone/>
                      </a:pPr>
                      <a:r>
                        <a:rPr lang="en-US" sz="2800" u="sng">
                          <a:latin typeface="Bookman Old Style"/>
                        </a:rPr>
                        <a:t>Action</a:t>
                      </a:r>
                    </a:p>
                  </a:txBody>
                  <a:tcPr marL="67678" marR="67678" marT="33839" marB="33839"/>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3205873726"/>
                  </a:ext>
                </a:extLst>
              </a:tr>
              <a:tr h="1098116">
                <a:tc gridSpan="3">
                  <a:txBody>
                    <a:bodyPr/>
                    <a:lstStyle/>
                    <a:p>
                      <a:pPr lvl="0" algn="ctr">
                        <a:lnSpc>
                          <a:spcPct val="100000"/>
                        </a:lnSpc>
                        <a:spcBef>
                          <a:spcPts val="0"/>
                        </a:spcBef>
                        <a:spcAft>
                          <a:spcPts val="0"/>
                        </a:spcAft>
                        <a:buNone/>
                      </a:pPr>
                      <a:r>
                        <a:rPr lang="en-US" sz="2200" u="sng" strike="noStrike" noProof="0">
                          <a:latin typeface="Bookman Old Style"/>
                        </a:rPr>
                        <a:t>Dino Information</a:t>
                      </a:r>
                      <a:endParaRPr lang="en-US" sz="2200" u="sng">
                        <a:latin typeface="Bookman Old Style"/>
                      </a:endParaRPr>
                    </a:p>
                  </a:txBody>
                  <a:tcPr marL="67678" marR="67678" marT="33839" marB="33839"/>
                </a:tc>
                <a:tc hMerge="1">
                  <a:txBody>
                    <a:bodyPr/>
                    <a:lstStyle/>
                    <a:p>
                      <a:endParaRPr lang="en-US"/>
                    </a:p>
                  </a:txBody>
                  <a:tcPr marL="0" marR="0" marT="0" marB="0" horzOverflow="overflow"/>
                </a:tc>
                <a:tc hMerge="1">
                  <a:txBody>
                    <a:bodyPr/>
                    <a:lstStyle/>
                    <a:p>
                      <a:endParaRPr lang="en-US"/>
                    </a:p>
                  </a:txBody>
                  <a:tcPr marL="67678" marR="67678" marT="33839" marB="33839"/>
                </a:tc>
                <a:tc rowSpan="2">
                  <a:txBody>
                    <a:bodyPr/>
                    <a:lstStyle/>
                    <a:p>
                      <a:pPr lvl="0" algn="ctr">
                        <a:lnSpc>
                          <a:spcPct val="100000"/>
                        </a:lnSpc>
                        <a:spcBef>
                          <a:spcPts val="0"/>
                        </a:spcBef>
                        <a:spcAft>
                          <a:spcPts val="0"/>
                        </a:spcAft>
                        <a:buNone/>
                      </a:pPr>
                      <a:r>
                        <a:rPr lang="en-US" sz="2000" b="0" i="0" u="sng" strike="noStrike" noProof="0">
                          <a:latin typeface="Bookman Old Style"/>
                        </a:rPr>
                        <a:t>Current</a:t>
                      </a:r>
                      <a:endParaRPr lang="en-US" sz="2000"/>
                    </a:p>
                    <a:p>
                      <a:pPr lvl="0" algn="ctr">
                        <a:lnSpc>
                          <a:spcPct val="100000"/>
                        </a:lnSpc>
                        <a:spcBef>
                          <a:spcPts val="0"/>
                        </a:spcBef>
                        <a:spcAft>
                          <a:spcPts val="0"/>
                        </a:spcAft>
                        <a:buNone/>
                      </a:pPr>
                      <a:r>
                        <a:rPr lang="en-US" sz="2000" b="0" i="0" u="sng" strike="noStrike" noProof="0">
                          <a:latin typeface="Bookman Old Style"/>
                        </a:rPr>
                        <a:t>speed</a:t>
                      </a:r>
                      <a:endParaRPr lang="en-US" sz="2000"/>
                    </a:p>
                    <a:p>
                      <a:pPr lvl="0" algn="ctr">
                        <a:lnSpc>
                          <a:spcPct val="100000"/>
                        </a:lnSpc>
                        <a:spcBef>
                          <a:spcPts val="0"/>
                        </a:spcBef>
                        <a:spcAft>
                          <a:spcPts val="0"/>
                        </a:spcAft>
                        <a:buNone/>
                      </a:pPr>
                      <a:r>
                        <a:rPr lang="en-US" sz="2000" b="0" i="0" u="sng" strike="noStrike" noProof="0">
                          <a:latin typeface="Bookman Old Style"/>
                        </a:rPr>
                        <a:t>of game</a:t>
                      </a:r>
                      <a:endParaRPr lang="en-US" sz="2000"/>
                    </a:p>
                  </a:txBody>
                  <a:tcPr marL="67678" marR="67678" marT="33839" marB="33839"/>
                </a:tc>
                <a:tc gridSpan="3">
                  <a:txBody>
                    <a:bodyPr/>
                    <a:lstStyle/>
                    <a:p>
                      <a:pPr lvl="0" algn="ctr">
                        <a:lnSpc>
                          <a:spcPct val="100000"/>
                        </a:lnSpc>
                        <a:spcBef>
                          <a:spcPts val="0"/>
                        </a:spcBef>
                        <a:spcAft>
                          <a:spcPts val="0"/>
                        </a:spcAft>
                        <a:buNone/>
                      </a:pPr>
                      <a:r>
                        <a:rPr lang="en-US" sz="2200" u="sng" strike="noStrike" noProof="0">
                          <a:latin typeface="Bookman Old Style"/>
                        </a:rPr>
                        <a:t>Obstacle Information</a:t>
                      </a:r>
                    </a:p>
                  </a:txBody>
                  <a:tcPr marL="67678" marR="67678" marT="33839" marB="33839"/>
                </a:tc>
                <a:tc hMerge="1">
                  <a:txBody>
                    <a:bodyPr/>
                    <a:lstStyle/>
                    <a:p>
                      <a:endParaRPr lang="en-US"/>
                    </a:p>
                  </a:txBody>
                  <a:tcPr marL="0" marR="0" marT="0" marB="0" horzOverflow="overflow"/>
                </a:tc>
                <a:tc hMerge="1">
                  <a:txBody>
                    <a:bodyPr/>
                    <a:lstStyle/>
                    <a:p>
                      <a:endParaRPr lang="en-US"/>
                    </a:p>
                  </a:txBody>
                  <a:tcPr marL="0" marR="0" marT="0" marB="0" horzOverflow="overflow"/>
                </a:tc>
                <a:tc rowSpan="2">
                  <a:txBody>
                    <a:bodyPr/>
                    <a:lstStyle/>
                    <a:p>
                      <a:pPr lvl="0" algn="ctr">
                        <a:buNone/>
                      </a:pPr>
                      <a:r>
                        <a:rPr lang="en-US" sz="1600" u="sng" strike="noStrike" noProof="0">
                          <a:latin typeface="Bookman Old Style"/>
                        </a:rPr>
                        <a:t>Do Nothing</a:t>
                      </a:r>
                      <a:endParaRPr lang="en-US" sz="1600" u="sng">
                        <a:latin typeface="Bookman Old Style"/>
                      </a:endParaRPr>
                    </a:p>
                  </a:txBody>
                  <a:tcPr marL="67678" marR="67678" marT="33839" marB="33839"/>
                </a:tc>
                <a:tc rowSpan="2">
                  <a:txBody>
                    <a:bodyPr/>
                    <a:lstStyle/>
                    <a:p>
                      <a:pPr lvl="0" algn="ctr">
                        <a:buNone/>
                      </a:pPr>
                      <a:r>
                        <a:rPr lang="en-US" sz="1600" u="sng" strike="noStrike" noProof="0">
                          <a:latin typeface="Bookman Old Style"/>
                        </a:rPr>
                        <a:t>Jump</a:t>
                      </a:r>
                      <a:endParaRPr lang="en-US" sz="1600" u="sng">
                        <a:latin typeface="Bookman Old Style"/>
                      </a:endParaRPr>
                    </a:p>
                  </a:txBody>
                  <a:tcPr marL="67678" marR="67678" marT="33839" marB="33839"/>
                </a:tc>
                <a:tc rowSpan="2">
                  <a:txBody>
                    <a:bodyPr/>
                    <a:lstStyle/>
                    <a:p>
                      <a:pPr lvl="0" algn="ctr">
                        <a:buNone/>
                      </a:pPr>
                      <a:r>
                        <a:rPr lang="en-US" sz="1600" u="sng" strike="noStrike" noProof="0">
                          <a:latin typeface="Bookman Old Style"/>
                        </a:rPr>
                        <a:t>Duck</a:t>
                      </a:r>
                      <a:endParaRPr lang="en-US" sz="1600" u="sng">
                        <a:latin typeface="Bookman Old Style"/>
                      </a:endParaRPr>
                    </a:p>
                  </a:txBody>
                  <a:tcPr marL="67678" marR="67678" marT="33839" marB="33839"/>
                </a:tc>
                <a:extLst>
                  <a:ext uri="{0D108BD9-81ED-4DB2-BD59-A6C34878D82A}">
                    <a16:rowId xmlns:a16="http://schemas.microsoft.com/office/drawing/2014/main" val="2418622962"/>
                  </a:ext>
                </a:extLst>
              </a:tr>
              <a:tr h="745151">
                <a:tc>
                  <a:txBody>
                    <a:bodyPr/>
                    <a:lstStyle/>
                    <a:p>
                      <a:pPr lvl="0" algn="ctr">
                        <a:lnSpc>
                          <a:spcPct val="100000"/>
                        </a:lnSpc>
                        <a:spcBef>
                          <a:spcPts val="0"/>
                        </a:spcBef>
                        <a:spcAft>
                          <a:spcPts val="0"/>
                        </a:spcAft>
                        <a:buNone/>
                      </a:pPr>
                      <a:r>
                        <a:rPr lang="en-US" sz="1400" u="sng" strike="noStrike" noProof="0">
                          <a:latin typeface="Bookman Old Style"/>
                        </a:rPr>
                        <a:t>X-Coordinate</a:t>
                      </a:r>
                    </a:p>
                  </a:txBody>
                  <a:tcPr marL="67678" marR="67678" marT="33839" marB="33839"/>
                </a:tc>
                <a:tc>
                  <a:txBody>
                    <a:bodyPr/>
                    <a:lstStyle/>
                    <a:p>
                      <a:pPr lvl="0" algn="ctr">
                        <a:lnSpc>
                          <a:spcPct val="100000"/>
                        </a:lnSpc>
                        <a:spcBef>
                          <a:spcPts val="0"/>
                        </a:spcBef>
                        <a:spcAft>
                          <a:spcPts val="0"/>
                        </a:spcAft>
                        <a:buNone/>
                      </a:pPr>
                      <a:r>
                        <a:rPr lang="en-US" sz="1400" u="sng" strike="noStrike" noProof="0">
                          <a:latin typeface="Bookman Old Style"/>
                        </a:rPr>
                        <a:t>Y-Coordinate</a:t>
                      </a:r>
                    </a:p>
                  </a:txBody>
                  <a:tcPr marL="67678" marR="67678" marT="33839" marB="33839"/>
                </a:tc>
                <a:tc>
                  <a:txBody>
                    <a:bodyPr/>
                    <a:lstStyle/>
                    <a:p>
                      <a:pPr lvl="0" algn="ctr">
                        <a:lnSpc>
                          <a:spcPct val="100000"/>
                        </a:lnSpc>
                        <a:spcBef>
                          <a:spcPts val="0"/>
                        </a:spcBef>
                        <a:spcAft>
                          <a:spcPts val="0"/>
                        </a:spcAft>
                        <a:buNone/>
                      </a:pPr>
                      <a:r>
                        <a:rPr lang="en-US" sz="1400" u="sng" strike="noStrike" noProof="0">
                          <a:latin typeface="Bookman Old Style"/>
                        </a:rPr>
                        <a:t>Is Jumping</a:t>
                      </a:r>
                    </a:p>
                    <a:p>
                      <a:pPr lvl="0" algn="ctr">
                        <a:lnSpc>
                          <a:spcPct val="100000"/>
                        </a:lnSpc>
                        <a:spcBef>
                          <a:spcPts val="0"/>
                        </a:spcBef>
                        <a:spcAft>
                          <a:spcPts val="0"/>
                        </a:spcAft>
                        <a:buNone/>
                      </a:pPr>
                      <a:r>
                        <a:rPr lang="en-US" sz="1400" u="sng" strike="noStrike" noProof="0">
                          <a:latin typeface="Bookman Old Style"/>
                        </a:rPr>
                        <a:t>(T/F)</a:t>
                      </a:r>
                    </a:p>
                  </a:txBody>
                  <a:tcPr marL="67678" marR="67678" marT="33839" marB="33839"/>
                </a:tc>
                <a:tc vMerge="1">
                  <a:txBody>
                    <a:bodyPr/>
                    <a:lstStyle/>
                    <a:p>
                      <a:endParaRPr lang="en-US"/>
                    </a:p>
                  </a:txBody>
                  <a:tcPr marL="67678" marR="67678" marT="33839" marB="33839"/>
                </a:tc>
                <a:tc>
                  <a:txBody>
                    <a:bodyPr/>
                    <a:lstStyle/>
                    <a:p>
                      <a:pPr lvl="0" algn="ctr">
                        <a:lnSpc>
                          <a:spcPct val="100000"/>
                        </a:lnSpc>
                        <a:spcBef>
                          <a:spcPts val="0"/>
                        </a:spcBef>
                        <a:spcAft>
                          <a:spcPts val="0"/>
                        </a:spcAft>
                        <a:buNone/>
                      </a:pPr>
                      <a:r>
                        <a:rPr lang="en-US" sz="1400" u="sng" strike="noStrike" noProof="0">
                          <a:latin typeface="Bookman Old Style"/>
                        </a:rPr>
                        <a:t>X-Coordinate</a:t>
                      </a:r>
                      <a:endParaRPr lang="en-US" sz="1400" u="sng">
                        <a:latin typeface="Bookman Old Style"/>
                      </a:endParaRPr>
                    </a:p>
                  </a:txBody>
                  <a:tcPr marL="67678" marR="67678" marT="33839" marB="33839"/>
                </a:tc>
                <a:tc>
                  <a:txBody>
                    <a:bodyPr/>
                    <a:lstStyle/>
                    <a:p>
                      <a:pPr lvl="0" algn="ctr">
                        <a:lnSpc>
                          <a:spcPct val="100000"/>
                        </a:lnSpc>
                        <a:spcBef>
                          <a:spcPts val="0"/>
                        </a:spcBef>
                        <a:spcAft>
                          <a:spcPts val="0"/>
                        </a:spcAft>
                        <a:buNone/>
                      </a:pPr>
                      <a:r>
                        <a:rPr lang="en-US" sz="1400" u="sng" strike="noStrike" noProof="0">
                          <a:latin typeface="Bookman Old Style"/>
                        </a:rPr>
                        <a:t>Y-Coordinate</a:t>
                      </a:r>
                      <a:endParaRPr lang="en-US" sz="1400" u="sng">
                        <a:latin typeface="Bookman Old Style"/>
                      </a:endParaRPr>
                    </a:p>
                  </a:txBody>
                  <a:tcPr marL="67678" marR="67678" marT="33839" marB="33839"/>
                </a:tc>
                <a:tc>
                  <a:txBody>
                    <a:bodyPr/>
                    <a:lstStyle/>
                    <a:p>
                      <a:pPr lvl="0" algn="ctr">
                        <a:lnSpc>
                          <a:spcPct val="100000"/>
                        </a:lnSpc>
                        <a:spcBef>
                          <a:spcPts val="0"/>
                        </a:spcBef>
                        <a:spcAft>
                          <a:spcPts val="0"/>
                        </a:spcAft>
                        <a:buNone/>
                      </a:pPr>
                      <a:r>
                        <a:rPr lang="en-US" sz="1400" u="sng" strike="noStrike" noProof="0">
                          <a:latin typeface="Bookman Old Style"/>
                        </a:rPr>
                        <a:t>Width</a:t>
                      </a:r>
                    </a:p>
                  </a:txBody>
                  <a:tcPr marL="67678" marR="67678" marT="33839" marB="33839"/>
                </a:tc>
                <a:tc vMerge="1">
                  <a:txBody>
                    <a:bodyPr/>
                    <a:lstStyle/>
                    <a:p>
                      <a:endParaRPr lang="en-US"/>
                    </a:p>
                  </a:txBody>
                  <a:tcPr marL="0" marR="0" marT="0" marB="0" horzOverflow="overflow"/>
                </a:tc>
                <a:tc vMerge="1">
                  <a:txBody>
                    <a:bodyPr/>
                    <a:lstStyle/>
                    <a:p>
                      <a:endParaRPr lang="en-US"/>
                    </a:p>
                  </a:txBody>
                  <a:tcPr marL="0" marR="0" marT="0" marB="0" horzOverflow="overflow"/>
                </a:tc>
                <a:tc vMerge="1">
                  <a:txBody>
                    <a:bodyPr/>
                    <a:lstStyle/>
                    <a:p>
                      <a:endParaRPr lang="en-US"/>
                    </a:p>
                  </a:txBody>
                  <a:tcPr marL="0" marR="0" marT="0" marB="0" horzOverflow="overflow"/>
                </a:tc>
                <a:extLst>
                  <a:ext uri="{0D108BD9-81ED-4DB2-BD59-A6C34878D82A}">
                    <a16:rowId xmlns:a16="http://schemas.microsoft.com/office/drawing/2014/main" val="3787170985"/>
                  </a:ext>
                </a:extLst>
              </a:tr>
              <a:tr h="771296">
                <a:tc>
                  <a:txBody>
                    <a:bodyPr/>
                    <a:lstStyle/>
                    <a:p>
                      <a:pPr lvl="0" algn="ctr">
                        <a:buNone/>
                      </a:pPr>
                      <a:r>
                        <a:rPr lang="en-US" sz="1600">
                          <a:latin typeface="Bookman Old Style"/>
                        </a:rPr>
                        <a:t>0</a:t>
                      </a:r>
                    </a:p>
                  </a:txBody>
                  <a:tcPr marL="67678" marR="67678" marT="33839" marB="33839"/>
                </a:tc>
                <a:tc>
                  <a:txBody>
                    <a:bodyPr/>
                    <a:lstStyle/>
                    <a:p>
                      <a:pPr lvl="0" algn="ctr">
                        <a:buNone/>
                      </a:pPr>
                      <a:r>
                        <a:rPr lang="en-US" sz="1600">
                          <a:latin typeface="Bookman Old Style"/>
                        </a:rPr>
                        <a:t>82</a:t>
                      </a:r>
                    </a:p>
                  </a:txBody>
                  <a:tcPr marL="67678" marR="67678" marT="33839" marB="33839"/>
                </a:tc>
                <a:tc>
                  <a:txBody>
                    <a:bodyPr/>
                    <a:lstStyle/>
                    <a:p>
                      <a:pPr lvl="0" algn="ctr">
                        <a:buNone/>
                      </a:pPr>
                      <a:r>
                        <a:rPr lang="en-US" sz="1600">
                          <a:latin typeface="Bookman Old Style"/>
                        </a:rPr>
                        <a:t>F</a:t>
                      </a:r>
                    </a:p>
                  </a:txBody>
                  <a:tcPr marL="67678" marR="67678" marT="33839" marB="33839"/>
                </a:tc>
                <a:tc>
                  <a:txBody>
                    <a:bodyPr/>
                    <a:lstStyle/>
                    <a:p>
                      <a:pPr lvl="0" algn="ctr">
                        <a:buNone/>
                      </a:pPr>
                      <a:r>
                        <a:rPr lang="en-US" sz="1600">
                          <a:latin typeface="Bookman Old Style"/>
                        </a:rPr>
                        <a:t>6</a:t>
                      </a:r>
                    </a:p>
                  </a:txBody>
                  <a:tcPr marL="67678" marR="67678" marT="33839" marB="33839"/>
                </a:tc>
                <a:tc>
                  <a:txBody>
                    <a:bodyPr/>
                    <a:lstStyle/>
                    <a:p>
                      <a:pPr lvl="0" algn="ctr">
                        <a:buNone/>
                      </a:pPr>
                      <a:endParaRPr lang="en-US" sz="1600">
                        <a:latin typeface="Bookman Old Style"/>
                      </a:endParaRPr>
                    </a:p>
                  </a:txBody>
                  <a:tcPr marL="67678" marR="67678" marT="33839" marB="33839"/>
                </a:tc>
                <a:tc>
                  <a:txBody>
                    <a:bodyPr/>
                    <a:lstStyle/>
                    <a:p>
                      <a:pPr lvl="0" algn="ctr">
                        <a:buNone/>
                      </a:pPr>
                      <a:endParaRPr lang="en-US" sz="1600">
                        <a:latin typeface="Bookman Old Style"/>
                      </a:endParaRPr>
                    </a:p>
                  </a:txBody>
                  <a:tcPr marL="67678" marR="67678" marT="33839" marB="33839"/>
                </a:tc>
                <a:tc>
                  <a:txBody>
                    <a:bodyPr/>
                    <a:lstStyle/>
                    <a:p>
                      <a:pPr lvl="0" algn="ctr">
                        <a:buNone/>
                      </a:pPr>
                      <a:endParaRPr lang="en-US" sz="1600">
                        <a:latin typeface="Bookman Old Style"/>
                      </a:endParaRPr>
                    </a:p>
                  </a:txBody>
                  <a:tcPr marL="67678" marR="67678" marT="33839" marB="33839"/>
                </a:tc>
                <a:tc>
                  <a:txBody>
                    <a:bodyPr/>
                    <a:lstStyle/>
                    <a:p>
                      <a:pPr lvl="0" algn="ctr">
                        <a:buNone/>
                      </a:pPr>
                      <a:r>
                        <a:rPr lang="en-US" sz="1600">
                          <a:latin typeface="Bookman Old Style"/>
                        </a:rPr>
                        <a:t>1.96</a:t>
                      </a:r>
                    </a:p>
                  </a:txBody>
                  <a:tcPr marL="67678" marR="67678" marT="33839" marB="33839"/>
                </a:tc>
                <a:tc>
                  <a:txBody>
                    <a:bodyPr/>
                    <a:lstStyle/>
                    <a:p>
                      <a:pPr algn="ctr"/>
                      <a:r>
                        <a:rPr lang="en-US" sz="1600">
                          <a:latin typeface="Bookman Old Style"/>
                        </a:rPr>
                        <a:t>0.36</a:t>
                      </a:r>
                    </a:p>
                  </a:txBody>
                  <a:tcPr marL="67678" marR="67678" marT="33839" marB="33839"/>
                </a:tc>
                <a:tc>
                  <a:txBody>
                    <a:bodyPr/>
                    <a:lstStyle/>
                    <a:p>
                      <a:pPr algn="ctr"/>
                      <a:r>
                        <a:rPr lang="en-US" sz="1600">
                          <a:latin typeface="Bookman Old Style"/>
                        </a:rPr>
                        <a:t>0.39</a:t>
                      </a:r>
                    </a:p>
                  </a:txBody>
                  <a:tcPr marL="67678" marR="67678" marT="33839" marB="33839"/>
                </a:tc>
                <a:extLst>
                  <a:ext uri="{0D108BD9-81ED-4DB2-BD59-A6C34878D82A}">
                    <a16:rowId xmlns:a16="http://schemas.microsoft.com/office/drawing/2014/main" val="1914267885"/>
                  </a:ext>
                </a:extLst>
              </a:tr>
              <a:tr h="862805">
                <a:tc>
                  <a:txBody>
                    <a:bodyPr/>
                    <a:lstStyle/>
                    <a:p>
                      <a:pPr lvl="0" algn="ctr">
                        <a:lnSpc>
                          <a:spcPct val="100000"/>
                        </a:lnSpc>
                        <a:spcBef>
                          <a:spcPts val="0"/>
                        </a:spcBef>
                        <a:spcAft>
                          <a:spcPts val="0"/>
                        </a:spcAft>
                        <a:buNone/>
                      </a:pPr>
                      <a:r>
                        <a:rPr lang="en-US" sz="1600" u="none" strike="noStrike" noProof="0">
                          <a:latin typeface="Bookman Old Style"/>
                        </a:rPr>
                        <a:t>23</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93</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F</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6.5</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150</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52</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51</a:t>
                      </a:r>
                    </a:p>
                  </a:txBody>
                  <a:tcPr marL="67678" marR="67678" marT="33839" marB="33839"/>
                </a:tc>
                <a:tc>
                  <a:txBody>
                    <a:bodyPr/>
                    <a:lstStyle/>
                    <a:p>
                      <a:pPr lvl="0" algn="ctr">
                        <a:buNone/>
                      </a:pPr>
                      <a:r>
                        <a:rPr lang="en-US" sz="1600">
                          <a:latin typeface="Bookman Old Style"/>
                        </a:rPr>
                        <a:t>0.62</a:t>
                      </a:r>
                    </a:p>
                  </a:txBody>
                  <a:tcPr marL="67678" marR="67678" marT="33839" marB="33839"/>
                </a:tc>
                <a:tc>
                  <a:txBody>
                    <a:bodyPr/>
                    <a:lstStyle/>
                    <a:p>
                      <a:pPr algn="ctr"/>
                      <a:r>
                        <a:rPr lang="en-US" sz="1600">
                          <a:latin typeface="Bookman Old Style"/>
                        </a:rPr>
                        <a:t>2.36</a:t>
                      </a:r>
                    </a:p>
                  </a:txBody>
                  <a:tcPr marL="67678" marR="67678" marT="33839" marB="33839"/>
                </a:tc>
                <a:tc>
                  <a:txBody>
                    <a:bodyPr/>
                    <a:lstStyle/>
                    <a:p>
                      <a:pPr algn="ctr"/>
                      <a:r>
                        <a:rPr lang="en-US" sz="1600">
                          <a:latin typeface="Bookman Old Style"/>
                        </a:rPr>
                        <a:t>0.87</a:t>
                      </a:r>
                    </a:p>
                  </a:txBody>
                  <a:tcPr marL="67678" marR="67678" marT="33839" marB="33839"/>
                </a:tc>
                <a:extLst>
                  <a:ext uri="{0D108BD9-81ED-4DB2-BD59-A6C34878D82A}">
                    <a16:rowId xmlns:a16="http://schemas.microsoft.com/office/drawing/2014/main" val="3485883151"/>
                  </a:ext>
                </a:extLst>
              </a:tr>
              <a:tr h="836660">
                <a:tc>
                  <a:txBody>
                    <a:bodyPr/>
                    <a:lstStyle/>
                    <a:p>
                      <a:pPr lvl="0" algn="ctr">
                        <a:lnSpc>
                          <a:spcPct val="100000"/>
                        </a:lnSpc>
                        <a:spcBef>
                          <a:spcPts val="0"/>
                        </a:spcBef>
                        <a:spcAft>
                          <a:spcPts val="0"/>
                        </a:spcAft>
                        <a:buNone/>
                      </a:pPr>
                      <a:r>
                        <a:rPr lang="en-US" sz="1600" u="none" strike="noStrike" noProof="0">
                          <a:latin typeface="Bookman Old Style"/>
                        </a:rPr>
                        <a:t>23</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93</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F</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8</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78</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52</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51</a:t>
                      </a:r>
                    </a:p>
                  </a:txBody>
                  <a:tcPr marL="67678" marR="67678" marT="33839" marB="33839"/>
                </a:tc>
                <a:tc>
                  <a:txBody>
                    <a:bodyPr/>
                    <a:lstStyle/>
                    <a:p>
                      <a:pPr lvl="0" algn="ctr">
                        <a:buNone/>
                      </a:pPr>
                      <a:r>
                        <a:rPr lang="en-US" sz="1600">
                          <a:latin typeface="Bookman Old Style"/>
                        </a:rPr>
                        <a:t>2.19</a:t>
                      </a:r>
                    </a:p>
                  </a:txBody>
                  <a:tcPr marL="67678" marR="67678" marT="33839" marB="33839"/>
                </a:tc>
                <a:tc>
                  <a:txBody>
                    <a:bodyPr/>
                    <a:lstStyle/>
                    <a:p>
                      <a:pPr algn="ctr"/>
                      <a:r>
                        <a:rPr lang="en-US" sz="1600">
                          <a:latin typeface="Bookman Old Style"/>
                        </a:rPr>
                        <a:t>0.21</a:t>
                      </a:r>
                    </a:p>
                  </a:txBody>
                  <a:tcPr marL="67678" marR="67678" marT="33839" marB="33839"/>
                </a:tc>
                <a:tc>
                  <a:txBody>
                    <a:bodyPr/>
                    <a:lstStyle/>
                    <a:p>
                      <a:pPr algn="ctr"/>
                      <a:r>
                        <a:rPr lang="en-US" sz="1600">
                          <a:latin typeface="Bookman Old Style"/>
                        </a:rPr>
                        <a:t>0.27</a:t>
                      </a:r>
                    </a:p>
                  </a:txBody>
                  <a:tcPr marL="67678" marR="67678" marT="33839" marB="33839"/>
                </a:tc>
                <a:extLst>
                  <a:ext uri="{0D108BD9-81ED-4DB2-BD59-A6C34878D82A}">
                    <a16:rowId xmlns:a16="http://schemas.microsoft.com/office/drawing/2014/main" val="57201075"/>
                  </a:ext>
                </a:extLst>
              </a:tr>
              <a:tr h="784369">
                <a:tc>
                  <a:txBody>
                    <a:bodyPr/>
                    <a:lstStyle/>
                    <a:p>
                      <a:pPr lvl="0" algn="ctr">
                        <a:lnSpc>
                          <a:spcPct val="100000"/>
                        </a:lnSpc>
                        <a:spcBef>
                          <a:spcPts val="0"/>
                        </a:spcBef>
                        <a:spcAft>
                          <a:spcPts val="0"/>
                        </a:spcAft>
                        <a:buNone/>
                      </a:pPr>
                      <a:r>
                        <a:rPr lang="en-US" sz="1600" u="none" strike="noStrike" noProof="0">
                          <a:latin typeface="Bookman Old Style"/>
                        </a:rPr>
                        <a:t>23</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70</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6</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14</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52</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51</a:t>
                      </a:r>
                    </a:p>
                  </a:txBody>
                  <a:tcPr marL="67678" marR="67678" marT="33839" marB="33839"/>
                </a:tc>
                <a:tc>
                  <a:txBody>
                    <a:bodyPr/>
                    <a:lstStyle/>
                    <a:p>
                      <a:pPr lvl="0" algn="ctr">
                        <a:buNone/>
                      </a:pPr>
                      <a:r>
                        <a:rPr lang="en-US" sz="1600">
                          <a:latin typeface="Bookman Old Style"/>
                        </a:rPr>
                        <a:t>0.51</a:t>
                      </a:r>
                    </a:p>
                  </a:txBody>
                  <a:tcPr marL="67678" marR="67678" marT="33839" marB="33839"/>
                </a:tc>
                <a:tc>
                  <a:txBody>
                    <a:bodyPr/>
                    <a:lstStyle/>
                    <a:p>
                      <a:pPr algn="ctr"/>
                      <a:r>
                        <a:rPr lang="en-US" sz="1600">
                          <a:latin typeface="Bookman Old Style"/>
                        </a:rPr>
                        <a:t>0.1</a:t>
                      </a:r>
                    </a:p>
                  </a:txBody>
                  <a:tcPr marL="67678" marR="67678" marT="33839" marB="33839"/>
                </a:tc>
                <a:tc>
                  <a:txBody>
                    <a:bodyPr/>
                    <a:lstStyle/>
                    <a:p>
                      <a:pPr algn="ctr"/>
                      <a:r>
                        <a:rPr lang="en-US" sz="1600">
                          <a:latin typeface="Bookman Old Style"/>
                        </a:rPr>
                        <a:t>0.2</a:t>
                      </a:r>
                    </a:p>
                  </a:txBody>
                  <a:tcPr marL="67678" marR="67678" marT="33839" marB="33839"/>
                </a:tc>
                <a:extLst>
                  <a:ext uri="{0D108BD9-81ED-4DB2-BD59-A6C34878D82A}">
                    <a16:rowId xmlns:a16="http://schemas.microsoft.com/office/drawing/2014/main" val="144796645"/>
                  </a:ext>
                </a:extLst>
              </a:tr>
              <a:tr h="810514">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lnSpc>
                          <a:spcPct val="100000"/>
                        </a:lnSpc>
                        <a:spcBef>
                          <a:spcPts val="0"/>
                        </a:spcBef>
                        <a:spcAft>
                          <a:spcPts val="0"/>
                        </a:spcAft>
                        <a:buNone/>
                      </a:pPr>
                      <a:r>
                        <a:rPr lang="en-US" sz="1600" u="none" strike="noStrike" noProof="0">
                          <a:latin typeface="Bookman Old Style"/>
                        </a:rPr>
                        <a:t>----</a:t>
                      </a:r>
                    </a:p>
                  </a:txBody>
                  <a:tcPr marL="67678" marR="67678" marT="33839" marB="33839"/>
                </a:tc>
                <a:tc>
                  <a:txBody>
                    <a:bodyPr/>
                    <a:lstStyle/>
                    <a:p>
                      <a:pPr lvl="0" algn="ctr">
                        <a:buNone/>
                      </a:pPr>
                      <a:r>
                        <a:rPr lang="en-US" sz="1600">
                          <a:latin typeface="Bookman Old Style"/>
                        </a:rPr>
                        <a:t>----</a:t>
                      </a:r>
                    </a:p>
                  </a:txBody>
                  <a:tcPr marL="67678" marR="67678" marT="33839" marB="33839"/>
                </a:tc>
                <a:tc>
                  <a:txBody>
                    <a:bodyPr/>
                    <a:lstStyle/>
                    <a:p>
                      <a:pPr lvl="0" algn="ctr">
                        <a:buNone/>
                      </a:pPr>
                      <a:r>
                        <a:rPr lang="en-US" sz="1600">
                          <a:latin typeface="Bookman Old Style"/>
                        </a:rPr>
                        <a:t>----</a:t>
                      </a:r>
                    </a:p>
                  </a:txBody>
                  <a:tcPr marL="67678" marR="67678" marT="33839" marB="33839"/>
                </a:tc>
                <a:tc>
                  <a:txBody>
                    <a:bodyPr/>
                    <a:lstStyle/>
                    <a:p>
                      <a:pPr lvl="0" algn="ctr">
                        <a:buNone/>
                      </a:pPr>
                      <a:r>
                        <a:rPr lang="en-US" sz="1600">
                          <a:latin typeface="Bookman Old Style"/>
                        </a:rPr>
                        <a:t>----</a:t>
                      </a:r>
                    </a:p>
                  </a:txBody>
                  <a:tcPr marL="67678" marR="67678" marT="33839" marB="33839"/>
                </a:tc>
                <a:extLst>
                  <a:ext uri="{0D108BD9-81ED-4DB2-BD59-A6C34878D82A}">
                    <a16:rowId xmlns:a16="http://schemas.microsoft.com/office/drawing/2014/main" val="1969008847"/>
                  </a:ext>
                </a:extLst>
              </a:tr>
            </a:tbl>
          </a:graphicData>
        </a:graphic>
      </p:graphicFrame>
    </p:spTree>
    <p:extLst>
      <p:ext uri="{BB962C8B-B14F-4D97-AF65-F5344CB8AC3E}">
        <p14:creationId xmlns:p14="http://schemas.microsoft.com/office/powerpoint/2010/main" val="2762993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59" name="Rectangle 9">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1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F3D1F05-F6F8-47B3-A068-838768A0C713}"/>
              </a:ext>
            </a:extLst>
          </p:cNvPr>
          <p:cNvSpPr>
            <a:spLocks noGrp="1"/>
          </p:cNvSpPr>
          <p:nvPr>
            <p:ph type="title"/>
          </p:nvPr>
        </p:nvSpPr>
        <p:spPr>
          <a:xfrm>
            <a:off x="535021" y="685800"/>
            <a:ext cx="2639962" cy="5105400"/>
          </a:xfrm>
        </p:spPr>
        <p:txBody>
          <a:bodyPr>
            <a:normAutofit/>
          </a:bodyPr>
          <a:lstStyle/>
          <a:p>
            <a:r>
              <a:rPr lang="en-IN" sz="2800" b="1">
                <a:solidFill>
                  <a:srgbClr val="FFFFFF"/>
                </a:solidFill>
                <a:latin typeface="Bookman Old Style"/>
              </a:rPr>
              <a:t>Technologies Used</a:t>
            </a:r>
          </a:p>
        </p:txBody>
      </p:sp>
      <p:grpSp>
        <p:nvGrpSpPr>
          <p:cNvPr id="61" name="Group 1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5" name="Content Placeholder 2">
            <a:extLst>
              <a:ext uri="{FF2B5EF4-FFF2-40B4-BE49-F238E27FC236}">
                <a16:creationId xmlns:a16="http://schemas.microsoft.com/office/drawing/2014/main" id="{D4787925-44A4-4E1E-9755-46321EA3C848}"/>
              </a:ext>
            </a:extLst>
          </p:cNvPr>
          <p:cNvGraphicFramePr>
            <a:graphicFrameLocks noGrp="1"/>
          </p:cNvGraphicFramePr>
          <p:nvPr>
            <p:ph idx="1"/>
            <p:extLst>
              <p:ext uri="{D42A27DB-BD31-4B8C-83A1-F6EECF244321}">
                <p14:modId xmlns:p14="http://schemas.microsoft.com/office/powerpoint/2010/main" val="2879816148"/>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7453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2067A-964D-4F4D-B99D-8C782ACCCF69}"/>
              </a:ext>
            </a:extLst>
          </p:cNvPr>
          <p:cNvSpPr>
            <a:spLocks noGrp="1"/>
          </p:cNvSpPr>
          <p:nvPr>
            <p:ph type="title"/>
          </p:nvPr>
        </p:nvSpPr>
        <p:spPr>
          <a:xfrm>
            <a:off x="837134" y="-234080"/>
            <a:ext cx="5747778" cy="1752599"/>
          </a:xfrm>
        </p:spPr>
        <p:txBody>
          <a:bodyPr>
            <a:normAutofit/>
          </a:bodyPr>
          <a:lstStyle/>
          <a:p>
            <a:r>
              <a:rPr lang="en-US" b="1" u="sng">
                <a:latin typeface="Bookman Old Style"/>
              </a:rPr>
              <a:t>Explanation</a:t>
            </a:r>
          </a:p>
        </p:txBody>
      </p:sp>
      <p:sp>
        <p:nvSpPr>
          <p:cNvPr id="4" name="Content Placeholder 3">
            <a:extLst>
              <a:ext uri="{FF2B5EF4-FFF2-40B4-BE49-F238E27FC236}">
                <a16:creationId xmlns:a16="http://schemas.microsoft.com/office/drawing/2014/main" id="{8015E437-1BAE-4907-8D6F-73733FE234F3}"/>
              </a:ext>
            </a:extLst>
          </p:cNvPr>
          <p:cNvSpPr>
            <a:spLocks noGrp="1"/>
          </p:cNvSpPr>
          <p:nvPr>
            <p:ph idx="1"/>
          </p:nvPr>
        </p:nvSpPr>
        <p:spPr>
          <a:xfrm>
            <a:off x="1788328" y="679407"/>
            <a:ext cx="6757298" cy="5767974"/>
          </a:xfrm>
        </p:spPr>
        <p:txBody>
          <a:bodyPr vert="horz" lIns="91440" tIns="45720" rIns="91440" bIns="45720" rtlCol="0" anchor="ctr">
            <a:noAutofit/>
          </a:bodyPr>
          <a:lstStyle/>
          <a:p>
            <a:pPr algn="just">
              <a:lnSpc>
                <a:spcPct val="90000"/>
              </a:lnSpc>
            </a:pPr>
            <a:endParaRPr lang="en-US">
              <a:latin typeface="Bookman Old Style"/>
            </a:endParaRPr>
          </a:p>
          <a:p>
            <a:pPr algn="just">
              <a:lnSpc>
                <a:spcPct val="90000"/>
              </a:lnSpc>
              <a:buClr>
                <a:srgbClr val="1287C3"/>
              </a:buClr>
            </a:pPr>
            <a:r>
              <a:rPr lang="en-US">
                <a:latin typeface="Bookman Old Style"/>
              </a:rPr>
              <a:t>We are performing a certain number of episodes in one run of the program.</a:t>
            </a:r>
          </a:p>
          <a:p>
            <a:pPr algn="just">
              <a:lnSpc>
                <a:spcPct val="90000"/>
              </a:lnSpc>
              <a:buClr>
                <a:srgbClr val="1287C3"/>
              </a:buClr>
            </a:pPr>
            <a:r>
              <a:rPr lang="en-US">
                <a:latin typeface="Bookman Old Style"/>
              </a:rPr>
              <a:t>At start of the game, we get the initial state of the Dino and the Obstacles(if present). Since in the image it can be seen that there is no obstacle present so our program only returns the state of the Dino (i.e. it's x-coordinate, y-coordinate, is it jumping or not, current speed of the game).</a:t>
            </a:r>
            <a:endParaRPr lang="en-US">
              <a:latin typeface="Corbel" panose="020B0503020204020204"/>
            </a:endParaRPr>
          </a:p>
          <a:p>
            <a:pPr marL="0" indent="0" algn="just">
              <a:lnSpc>
                <a:spcPct val="90000"/>
              </a:lnSpc>
              <a:buClr>
                <a:srgbClr val="1287C3"/>
              </a:buClr>
              <a:buNone/>
            </a:pPr>
            <a:endParaRPr lang="en-US"/>
          </a:p>
          <a:p>
            <a:pPr algn="just">
              <a:lnSpc>
                <a:spcPct val="90000"/>
              </a:lnSpc>
              <a:buClr>
                <a:srgbClr val="1287C3"/>
              </a:buClr>
            </a:pPr>
            <a:r>
              <a:rPr lang="en-US">
                <a:latin typeface="Bookman Old Style"/>
              </a:rPr>
              <a:t>After getting the state, we retrieve the current score from the browser and while the score is less than 35, our Dino will do nothing.</a:t>
            </a:r>
          </a:p>
        </p:txBody>
      </p:sp>
      <p:pic>
        <p:nvPicPr>
          <p:cNvPr id="7" name="Picture 7">
            <a:extLst>
              <a:ext uri="{FF2B5EF4-FFF2-40B4-BE49-F238E27FC236}">
                <a16:creationId xmlns:a16="http://schemas.microsoft.com/office/drawing/2014/main" id="{24538E7C-9243-4DEE-B91A-9F59F4E0883B}"/>
              </a:ext>
            </a:extLst>
          </p:cNvPr>
          <p:cNvPicPr>
            <a:picLocks noChangeAspect="1"/>
          </p:cNvPicPr>
          <p:nvPr/>
        </p:nvPicPr>
        <p:blipFill rotWithShape="1">
          <a:blip r:embed="rId3"/>
          <a:srcRect l="1511" t="3164" r="18003" b="11903"/>
          <a:stretch/>
        </p:blipFill>
        <p:spPr>
          <a:xfrm>
            <a:off x="8715254" y="2517922"/>
            <a:ext cx="3226179" cy="191606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8" name="Picture 8">
            <a:extLst>
              <a:ext uri="{FF2B5EF4-FFF2-40B4-BE49-F238E27FC236}">
                <a16:creationId xmlns:a16="http://schemas.microsoft.com/office/drawing/2014/main" id="{989CF199-3F95-4187-87D8-41F4C30B1ECB}"/>
              </a:ext>
            </a:extLst>
          </p:cNvPr>
          <p:cNvPicPr>
            <a:picLocks noChangeAspect="1"/>
          </p:cNvPicPr>
          <p:nvPr/>
        </p:nvPicPr>
        <p:blipFill rotWithShape="1">
          <a:blip r:embed="rId4"/>
          <a:srcRect t="78788" r="23325" b="-433"/>
          <a:stretch/>
        </p:blipFill>
        <p:spPr>
          <a:xfrm>
            <a:off x="2188019" y="4651840"/>
            <a:ext cx="5066983" cy="41174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151766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3"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Content Placeholder 2">
            <a:extLst>
              <a:ext uri="{FF2B5EF4-FFF2-40B4-BE49-F238E27FC236}">
                <a16:creationId xmlns:a16="http://schemas.microsoft.com/office/drawing/2014/main" id="{D93CE3F5-1372-4D63-B80D-C10E8ADB56F8}"/>
              </a:ext>
            </a:extLst>
          </p:cNvPr>
          <p:cNvSpPr>
            <a:spLocks noGrp="1"/>
          </p:cNvSpPr>
          <p:nvPr>
            <p:ph idx="1"/>
          </p:nvPr>
        </p:nvSpPr>
        <p:spPr>
          <a:xfrm>
            <a:off x="2024832" y="501109"/>
            <a:ext cx="9621707" cy="6189522"/>
          </a:xfrm>
        </p:spPr>
        <p:txBody>
          <a:bodyPr vert="horz" lIns="91440" tIns="45720" rIns="91440" bIns="45720" rtlCol="0" anchor="ctr">
            <a:noAutofit/>
          </a:bodyPr>
          <a:lstStyle/>
          <a:p>
            <a:pPr algn="just"/>
            <a:r>
              <a:rPr lang="en-US">
                <a:latin typeface="Bookman Old Style"/>
              </a:rPr>
              <a:t>If score&gt;35 and our Dino is still playing then we try to get the Q-Value for the current state using </a:t>
            </a:r>
            <a:r>
              <a:rPr lang="en-US" b="1" err="1">
                <a:latin typeface="Corbel"/>
              </a:rPr>
              <a:t>getQvalues</a:t>
            </a:r>
            <a:r>
              <a:rPr lang="en-US" b="1">
                <a:ea typeface="+mn-lt"/>
                <a:cs typeface="+mn-lt"/>
              </a:rPr>
              <a:t>() </a:t>
            </a:r>
            <a:r>
              <a:rPr lang="en-US">
                <a:latin typeface="Bookman Old Style" panose="02050604050505020204" pitchFamily="18" charset="0"/>
                <a:ea typeface="+mn-lt"/>
                <a:cs typeface="+mn-lt"/>
              </a:rPr>
              <a:t>method</a:t>
            </a:r>
            <a:r>
              <a:rPr lang="en-US">
                <a:ea typeface="+mn-lt"/>
                <a:cs typeface="+mn-lt"/>
              </a:rPr>
              <a:t>. </a:t>
            </a:r>
            <a:endParaRPr lang="en-US"/>
          </a:p>
          <a:p>
            <a:pPr algn="just">
              <a:buClr>
                <a:srgbClr val="1287C3"/>
              </a:buClr>
            </a:pPr>
            <a:r>
              <a:rPr lang="en-US">
                <a:latin typeface="Bookman Old Style"/>
              </a:rPr>
              <a:t>If current state of our Dino is not present in the Q-Table then we will add that state into the Q-Table by generating random Q-value for that state and generated Q-values would be returned by our method. </a:t>
            </a:r>
          </a:p>
          <a:p>
            <a:pPr lvl="1" algn="just">
              <a:buClr>
                <a:srgbClr val="1287C3"/>
              </a:buClr>
              <a:buFont typeface="Courier New"/>
              <a:buChar char="o"/>
            </a:pPr>
            <a:r>
              <a:rPr lang="en-US">
                <a:latin typeface="Bookman Old Style"/>
              </a:rPr>
              <a:t>In our case it returns 0.45(for </a:t>
            </a:r>
            <a:r>
              <a:rPr lang="en-US">
                <a:ea typeface="+mn-lt"/>
                <a:cs typeface="+mn-lt"/>
              </a:rPr>
              <a:t>Nothing</a:t>
            </a:r>
            <a:r>
              <a:rPr lang="en-US">
                <a:latin typeface="Corbel"/>
              </a:rPr>
              <a:t>)</a:t>
            </a:r>
            <a:r>
              <a:rPr lang="en-US">
                <a:latin typeface="Bookman Old Style"/>
              </a:rPr>
              <a:t>, 0.36(for Jump), 0.39(for Duck)</a:t>
            </a:r>
          </a:p>
          <a:p>
            <a:pPr lvl="1" algn="just">
              <a:buClr>
                <a:srgbClr val="1287C3"/>
              </a:buClr>
              <a:buFont typeface="Courier New"/>
              <a:buChar char="o"/>
            </a:pPr>
            <a:r>
              <a:rPr lang="en-US" sz="1800">
                <a:latin typeface="Bookman Old Style"/>
              </a:rPr>
              <a:t>Current State -&gt;</a:t>
            </a:r>
          </a:p>
          <a:p>
            <a:pPr algn="just">
              <a:buClr>
                <a:srgbClr val="1287C3"/>
              </a:buClr>
            </a:pPr>
            <a:r>
              <a:rPr lang="en-US">
                <a:latin typeface="Bookman Old Style"/>
              </a:rPr>
              <a:t>If the current state is already present in the Q-Table then the </a:t>
            </a:r>
            <a:r>
              <a:rPr lang="en-US" b="1" err="1">
                <a:latin typeface="Corbel"/>
              </a:rPr>
              <a:t>getQvalues</a:t>
            </a:r>
            <a:r>
              <a:rPr lang="en-US" b="1">
                <a:latin typeface="Corbel"/>
              </a:rPr>
              <a:t>() </a:t>
            </a:r>
            <a:r>
              <a:rPr lang="en-US">
                <a:latin typeface="Bookman Old Style"/>
              </a:rPr>
              <a:t>would simply retrieve the Q-values for the current state from the Q-Table and return it. </a:t>
            </a:r>
          </a:p>
          <a:p>
            <a:pPr algn="just">
              <a:buClr>
                <a:srgbClr val="1287C3"/>
              </a:buClr>
            </a:pPr>
            <a:r>
              <a:rPr lang="en-US">
                <a:latin typeface="Bookman Old Style"/>
              </a:rPr>
              <a:t>Further the Dino would perform action based on the action with highest Q-values.</a:t>
            </a:r>
            <a:endParaRPr lang="en-US">
              <a:latin typeface="Corbel"/>
            </a:endParaRPr>
          </a:p>
          <a:p>
            <a:pPr lvl="1" algn="just">
              <a:buClr>
                <a:srgbClr val="1287C3"/>
              </a:buClr>
              <a:buFont typeface="Courier New"/>
              <a:buChar char="o"/>
            </a:pPr>
            <a:r>
              <a:rPr lang="en-US">
                <a:latin typeface="Bookman Old Style"/>
              </a:rPr>
              <a:t>In our case the max Q-value is 0.45 (Do Nothing - Index 0)</a:t>
            </a:r>
          </a:p>
          <a:p>
            <a:pPr lvl="1" algn="just">
              <a:buClr>
                <a:srgbClr val="1287C3"/>
              </a:buClr>
            </a:pPr>
            <a:endParaRPr lang="en-US" sz="1800">
              <a:latin typeface="Bookman Old Style"/>
            </a:endParaRPr>
          </a:p>
        </p:txBody>
      </p:sp>
      <p:graphicFrame>
        <p:nvGraphicFramePr>
          <p:cNvPr id="20" name="Table 20">
            <a:extLst>
              <a:ext uri="{FF2B5EF4-FFF2-40B4-BE49-F238E27FC236}">
                <a16:creationId xmlns:a16="http://schemas.microsoft.com/office/drawing/2014/main" id="{0E08E465-C107-4E56-8D04-0A4B14FD07E6}"/>
              </a:ext>
            </a:extLst>
          </p:cNvPr>
          <p:cNvGraphicFramePr>
            <a:graphicFrameLocks noGrp="1"/>
          </p:cNvGraphicFramePr>
          <p:nvPr>
            <p:extLst>
              <p:ext uri="{D42A27DB-BD31-4B8C-83A1-F6EECF244321}">
                <p14:modId xmlns:p14="http://schemas.microsoft.com/office/powerpoint/2010/main" val="374033059"/>
              </p:ext>
            </p:extLst>
          </p:nvPr>
        </p:nvGraphicFramePr>
        <p:xfrm>
          <a:off x="4867275" y="3400425"/>
          <a:ext cx="5894241" cy="369093"/>
        </p:xfrm>
        <a:graphic>
          <a:graphicData uri="http://schemas.openxmlformats.org/drawingml/2006/table">
            <a:tbl>
              <a:tblPr firstRow="1" bandRow="1">
                <a:tableStyleId>{5C22544A-7EE6-4342-B048-85BDC9FD1C3A}</a:tableStyleId>
              </a:tblPr>
              <a:tblGrid>
                <a:gridCol w="589424">
                  <a:extLst>
                    <a:ext uri="{9D8B030D-6E8A-4147-A177-3AD203B41FA5}">
                      <a16:colId xmlns:a16="http://schemas.microsoft.com/office/drawing/2014/main" val="3917227700"/>
                    </a:ext>
                  </a:extLst>
                </a:gridCol>
                <a:gridCol w="589424">
                  <a:extLst>
                    <a:ext uri="{9D8B030D-6E8A-4147-A177-3AD203B41FA5}">
                      <a16:colId xmlns:a16="http://schemas.microsoft.com/office/drawing/2014/main" val="937804582"/>
                    </a:ext>
                  </a:extLst>
                </a:gridCol>
                <a:gridCol w="589424">
                  <a:extLst>
                    <a:ext uri="{9D8B030D-6E8A-4147-A177-3AD203B41FA5}">
                      <a16:colId xmlns:a16="http://schemas.microsoft.com/office/drawing/2014/main" val="3844172222"/>
                    </a:ext>
                  </a:extLst>
                </a:gridCol>
                <a:gridCol w="589424">
                  <a:extLst>
                    <a:ext uri="{9D8B030D-6E8A-4147-A177-3AD203B41FA5}">
                      <a16:colId xmlns:a16="http://schemas.microsoft.com/office/drawing/2014/main" val="2785532739"/>
                    </a:ext>
                  </a:extLst>
                </a:gridCol>
                <a:gridCol w="333375">
                  <a:extLst>
                    <a:ext uri="{9D8B030D-6E8A-4147-A177-3AD203B41FA5}">
                      <a16:colId xmlns:a16="http://schemas.microsoft.com/office/drawing/2014/main" val="2430859324"/>
                    </a:ext>
                  </a:extLst>
                </a:gridCol>
                <a:gridCol w="238123">
                  <a:extLst>
                    <a:ext uri="{9D8B030D-6E8A-4147-A177-3AD203B41FA5}">
                      <a16:colId xmlns:a16="http://schemas.microsoft.com/office/drawing/2014/main" val="2162567295"/>
                    </a:ext>
                  </a:extLst>
                </a:gridCol>
                <a:gridCol w="500062">
                  <a:extLst>
                    <a:ext uri="{9D8B030D-6E8A-4147-A177-3AD203B41FA5}">
                      <a16:colId xmlns:a16="http://schemas.microsoft.com/office/drawing/2014/main" val="3459013858"/>
                    </a:ext>
                  </a:extLst>
                </a:gridCol>
                <a:gridCol w="750092">
                  <a:extLst>
                    <a:ext uri="{9D8B030D-6E8A-4147-A177-3AD203B41FA5}">
                      <a16:colId xmlns:a16="http://schemas.microsoft.com/office/drawing/2014/main" val="2436166868"/>
                    </a:ext>
                  </a:extLst>
                </a:gridCol>
                <a:gridCol w="904874">
                  <a:extLst>
                    <a:ext uri="{9D8B030D-6E8A-4147-A177-3AD203B41FA5}">
                      <a16:colId xmlns:a16="http://schemas.microsoft.com/office/drawing/2014/main" val="364311023"/>
                    </a:ext>
                  </a:extLst>
                </a:gridCol>
                <a:gridCol w="810019">
                  <a:extLst>
                    <a:ext uri="{9D8B030D-6E8A-4147-A177-3AD203B41FA5}">
                      <a16:colId xmlns:a16="http://schemas.microsoft.com/office/drawing/2014/main" val="4066651197"/>
                    </a:ext>
                  </a:extLst>
                </a:gridCol>
              </a:tblGrid>
              <a:tr h="369093">
                <a:tc>
                  <a:txBody>
                    <a:bodyPr/>
                    <a:lstStyle/>
                    <a:p>
                      <a:r>
                        <a:rPr lang="en-US">
                          <a:solidFill>
                            <a:schemeClr val="tx1"/>
                          </a:solidFill>
                        </a:rPr>
                        <a:t>0</a:t>
                      </a:r>
                    </a:p>
                  </a:txBody>
                  <a:tcPr>
                    <a:solidFill>
                      <a:schemeClr val="accent1">
                        <a:lumMod val="60000"/>
                        <a:lumOff val="40000"/>
                      </a:schemeClr>
                    </a:solidFill>
                  </a:tcPr>
                </a:tc>
                <a:tc>
                  <a:txBody>
                    <a:bodyPr/>
                    <a:lstStyle/>
                    <a:p>
                      <a:r>
                        <a:rPr lang="en-US">
                          <a:solidFill>
                            <a:schemeClr val="tx1"/>
                          </a:solidFill>
                        </a:rPr>
                        <a:t>82</a:t>
                      </a:r>
                    </a:p>
                  </a:txBody>
                  <a:tcPr>
                    <a:solidFill>
                      <a:schemeClr val="accent1">
                        <a:lumMod val="60000"/>
                        <a:lumOff val="40000"/>
                      </a:schemeClr>
                    </a:solidFill>
                  </a:tcPr>
                </a:tc>
                <a:tc>
                  <a:txBody>
                    <a:bodyPr/>
                    <a:lstStyle/>
                    <a:p>
                      <a:r>
                        <a:rPr lang="en-US">
                          <a:solidFill>
                            <a:schemeClr val="tx1"/>
                          </a:solidFill>
                        </a:rPr>
                        <a:t>T</a:t>
                      </a:r>
                    </a:p>
                  </a:txBody>
                  <a:tcPr>
                    <a:solidFill>
                      <a:schemeClr val="accent1">
                        <a:lumMod val="60000"/>
                        <a:lumOff val="40000"/>
                      </a:schemeClr>
                    </a:solidFill>
                  </a:tcPr>
                </a:tc>
                <a:tc>
                  <a:txBody>
                    <a:bodyPr/>
                    <a:lstStyle/>
                    <a:p>
                      <a:r>
                        <a:rPr lang="en-US">
                          <a:solidFill>
                            <a:schemeClr val="tx1"/>
                          </a:solidFill>
                        </a:rPr>
                        <a:t>6 </a:t>
                      </a: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r>
                        <a:rPr lang="en-US">
                          <a:solidFill>
                            <a:schemeClr val="tx1"/>
                          </a:solidFill>
                        </a:rPr>
                        <a:t>0.45</a:t>
                      </a:r>
                      <a:endParaRPr lang="en-US"/>
                    </a:p>
                  </a:txBody>
                  <a:tcPr>
                    <a:solidFill>
                      <a:schemeClr val="accent1">
                        <a:lumMod val="60000"/>
                        <a:lumOff val="40000"/>
                      </a:schemeClr>
                    </a:solidFill>
                  </a:tcPr>
                </a:tc>
                <a:tc>
                  <a:txBody>
                    <a:bodyPr/>
                    <a:lstStyle/>
                    <a:p>
                      <a:r>
                        <a:rPr lang="en-US">
                          <a:solidFill>
                            <a:schemeClr val="tx1"/>
                          </a:solidFill>
                        </a:rPr>
                        <a:t>0.36</a:t>
                      </a:r>
                    </a:p>
                  </a:txBody>
                  <a:tcPr>
                    <a:solidFill>
                      <a:schemeClr val="accent1">
                        <a:lumMod val="60000"/>
                        <a:lumOff val="40000"/>
                      </a:schemeClr>
                    </a:solidFill>
                  </a:tcPr>
                </a:tc>
                <a:tc>
                  <a:txBody>
                    <a:bodyPr/>
                    <a:lstStyle/>
                    <a:p>
                      <a:r>
                        <a:rPr lang="en-US">
                          <a:solidFill>
                            <a:schemeClr val="tx1"/>
                          </a:solidFill>
                        </a:rPr>
                        <a:t>0.39</a:t>
                      </a:r>
                    </a:p>
                  </a:txBody>
                  <a:tcPr>
                    <a:solidFill>
                      <a:schemeClr val="accent1">
                        <a:lumMod val="60000"/>
                        <a:lumOff val="40000"/>
                      </a:schemeClr>
                    </a:solidFill>
                  </a:tcPr>
                </a:tc>
                <a:extLst>
                  <a:ext uri="{0D108BD9-81ED-4DB2-BD59-A6C34878D82A}">
                    <a16:rowId xmlns:a16="http://schemas.microsoft.com/office/drawing/2014/main" val="4038294895"/>
                  </a:ext>
                </a:extLst>
              </a:tr>
            </a:tbl>
          </a:graphicData>
        </a:graphic>
      </p:graphicFrame>
    </p:spTree>
    <p:extLst>
      <p:ext uri="{BB962C8B-B14F-4D97-AF65-F5344CB8AC3E}">
        <p14:creationId xmlns:p14="http://schemas.microsoft.com/office/powerpoint/2010/main" val="2818100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4DFAAE7-061D-4086-99EC-872CB3050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E7570099-A243-48DD-9EAE-36F4AC095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 name="Freeform 6">
            <a:extLst>
              <a:ext uri="{FF2B5EF4-FFF2-40B4-BE49-F238E27FC236}">
                <a16:creationId xmlns:a16="http://schemas.microsoft.com/office/drawing/2014/main" id="{45E4A74B-6514-424A-ADFA-C232FA6B9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1"/>
            <a:ext cx="858884" cy="2780957"/>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4" name="Freeform 7">
            <a:extLst>
              <a:ext uri="{FF2B5EF4-FFF2-40B4-BE49-F238E27FC236}">
                <a16:creationId xmlns:a16="http://schemas.microsoft.com/office/drawing/2014/main" id="{F61C5C86-C785-4B92-9F2D-133B8B8C2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1"/>
            <a:ext cx="835810" cy="2671495"/>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954D0BF9-002C-4D3A-A222-C166094A5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5830"/>
            <a:ext cx="2175413" cy="4272171"/>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8" name="Freeform 13">
            <a:extLst>
              <a:ext uri="{FF2B5EF4-FFF2-40B4-BE49-F238E27FC236}">
                <a16:creationId xmlns:a16="http://schemas.microsoft.com/office/drawing/2014/main" id="{6080EB6E-D69F-43B1-91EC-75C303342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9078" y="2695292"/>
            <a:ext cx="2690743" cy="4162709"/>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Shape 19">
            <a:extLst>
              <a:ext uri="{FF2B5EF4-FFF2-40B4-BE49-F238E27FC236}">
                <a16:creationId xmlns:a16="http://schemas.microsoft.com/office/drawing/2014/main" id="{21BA816A-EE68-4A96-BA05-73303B2F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2690532"/>
            <a:ext cx="2904320" cy="4167469"/>
          </a:xfrm>
          <a:custGeom>
            <a:avLst/>
            <a:gdLst>
              <a:gd name="connsiteX0" fmla="*/ 0 w 2904320"/>
              <a:gd name="connsiteY0" fmla="*/ 0 h 4167469"/>
              <a:gd name="connsiteX1" fmla="*/ 288431 w 2904320"/>
              <a:gd name="connsiteY1" fmla="*/ 90425 h 4167469"/>
              <a:gd name="connsiteX2" fmla="*/ 2904320 w 2904320"/>
              <a:gd name="connsiteY2" fmla="*/ 3220465 h 4167469"/>
              <a:gd name="connsiteX3" fmla="*/ 2904320 w 2904320"/>
              <a:gd name="connsiteY3" fmla="*/ 4167469 h 4167469"/>
              <a:gd name="connsiteX4" fmla="*/ 2694589 w 2904320"/>
              <a:gd name="connsiteY4" fmla="*/ 4167469 h 4167469"/>
              <a:gd name="connsiteX5" fmla="*/ 3846 w 2904320"/>
              <a:gd name="connsiteY5" fmla="*/ 4759 h 4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4320" h="4167469">
                <a:moveTo>
                  <a:pt x="0" y="0"/>
                </a:moveTo>
                <a:lnTo>
                  <a:pt x="288431" y="90425"/>
                </a:lnTo>
                <a:lnTo>
                  <a:pt x="2904320" y="3220465"/>
                </a:lnTo>
                <a:lnTo>
                  <a:pt x="2904320" y="4167469"/>
                </a:lnTo>
                <a:lnTo>
                  <a:pt x="2694589" y="4167469"/>
                </a:lnTo>
                <a:lnTo>
                  <a:pt x="3846" y="4759"/>
                </a:lnTo>
                <a:close/>
              </a:path>
            </a:pathLst>
          </a:custGeom>
          <a:solidFill>
            <a:schemeClr val="accent1">
              <a:lumMod val="75000"/>
            </a:schemeClr>
          </a:solidFill>
          <a:ln>
            <a:noFill/>
          </a:ln>
        </p:spPr>
      </p:sp>
      <p:sp>
        <p:nvSpPr>
          <p:cNvPr id="22" name="Freeform 15">
            <a:extLst>
              <a:ext uri="{FF2B5EF4-FFF2-40B4-BE49-F238E27FC236}">
                <a16:creationId xmlns:a16="http://schemas.microsoft.com/office/drawing/2014/main" id="{22A94CDB-5D63-4C75-9CB6-6C18CDF37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1071"/>
            <a:ext cx="2894568" cy="427693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sp>
        <p:nvSpPr>
          <p:cNvPr id="3" name="Content Placeholder 2">
            <a:extLst>
              <a:ext uri="{FF2B5EF4-FFF2-40B4-BE49-F238E27FC236}">
                <a16:creationId xmlns:a16="http://schemas.microsoft.com/office/drawing/2014/main" id="{E34711D3-1EB2-4739-9CBE-CEAAABAF3E64}"/>
              </a:ext>
            </a:extLst>
          </p:cNvPr>
          <p:cNvSpPr>
            <a:spLocks noGrp="1"/>
          </p:cNvSpPr>
          <p:nvPr>
            <p:ph idx="1"/>
          </p:nvPr>
        </p:nvSpPr>
        <p:spPr>
          <a:xfrm>
            <a:off x="3625851" y="352424"/>
            <a:ext cx="8210547" cy="6353176"/>
          </a:xfrm>
        </p:spPr>
        <p:txBody>
          <a:bodyPr vert="horz" lIns="91440" tIns="45720" rIns="91440" bIns="45720" rtlCol="0" anchor="t">
            <a:noAutofit/>
          </a:bodyPr>
          <a:lstStyle/>
          <a:p>
            <a:pPr algn="just">
              <a:lnSpc>
                <a:spcPct val="90000"/>
              </a:lnSpc>
              <a:buFont typeface="Courier New"/>
              <a:buChar char="o"/>
            </a:pPr>
            <a:r>
              <a:rPr lang="en-US" sz="2200">
                <a:latin typeface="Bookman Old Style"/>
              </a:rPr>
              <a:t>After taking the action we check if our Dino is still playing or not.</a:t>
            </a:r>
            <a:endParaRPr lang="en-US" sz="2200"/>
          </a:p>
          <a:p>
            <a:pPr lvl="1" algn="just">
              <a:lnSpc>
                <a:spcPct val="90000"/>
              </a:lnSpc>
              <a:buClr>
                <a:srgbClr val="1287C3"/>
              </a:buClr>
              <a:buFont typeface="Courier New"/>
              <a:buChar char="o"/>
            </a:pPr>
            <a:r>
              <a:rPr lang="en-US">
                <a:latin typeface="Bookman Old Style"/>
              </a:rPr>
              <a:t>If alive we give Dino reward of 15</a:t>
            </a:r>
          </a:p>
          <a:p>
            <a:pPr lvl="1" algn="just">
              <a:lnSpc>
                <a:spcPct val="90000"/>
              </a:lnSpc>
              <a:buClr>
                <a:srgbClr val="1287C3"/>
              </a:buClr>
              <a:buFont typeface="Courier New"/>
              <a:buChar char="o"/>
            </a:pPr>
            <a:r>
              <a:rPr lang="en-US">
                <a:latin typeface="Bookman Old Style"/>
              </a:rPr>
              <a:t>Else a penalty of –1000</a:t>
            </a:r>
          </a:p>
          <a:p>
            <a:pPr marL="0" indent="0" algn="just">
              <a:lnSpc>
                <a:spcPct val="90000"/>
              </a:lnSpc>
              <a:buClr>
                <a:srgbClr val="1287C3"/>
              </a:buClr>
              <a:buNone/>
            </a:pPr>
            <a:r>
              <a:rPr lang="en-US" b="1" u="sng">
                <a:latin typeface="Bookman Old Style"/>
              </a:rPr>
              <a:t>If alive (Reward = 15)</a:t>
            </a:r>
          </a:p>
          <a:p>
            <a:pPr algn="just">
              <a:lnSpc>
                <a:spcPct val="90000"/>
              </a:lnSpc>
              <a:buClr>
                <a:srgbClr val="1287C3"/>
              </a:buClr>
            </a:pPr>
            <a:r>
              <a:rPr lang="en-US" sz="2200">
                <a:latin typeface="Bookman Old Style"/>
              </a:rPr>
              <a:t>We update the Q-value of the particular action taken for the current state to incur the effect of reward.</a:t>
            </a:r>
          </a:p>
          <a:p>
            <a:pPr algn="just">
              <a:lnSpc>
                <a:spcPct val="90000"/>
              </a:lnSpc>
              <a:buClr>
                <a:srgbClr val="1287C3"/>
              </a:buClr>
            </a:pPr>
            <a:r>
              <a:rPr lang="en-US" sz="2200">
                <a:latin typeface="Bookman Old Style"/>
              </a:rPr>
              <a:t>To calculate the updated Q-value we retrieve the state in which Dino is after performing the action.</a:t>
            </a:r>
          </a:p>
          <a:p>
            <a:pPr algn="just">
              <a:lnSpc>
                <a:spcPct val="90000"/>
              </a:lnSpc>
              <a:buClr>
                <a:srgbClr val="1287C3"/>
              </a:buClr>
            </a:pPr>
            <a:r>
              <a:rPr lang="en-US" sz="2200">
                <a:latin typeface="Bookman Old Style"/>
              </a:rPr>
              <a:t>We retrieve the next state, Q-values for the next state(</a:t>
            </a:r>
            <a:r>
              <a:rPr lang="en-US" sz="2200" err="1">
                <a:latin typeface="Bookman Old Style"/>
                <a:ea typeface="+mn-lt"/>
                <a:cs typeface="+mn-lt"/>
              </a:rPr>
              <a:t>next_state_qs</a:t>
            </a:r>
            <a:r>
              <a:rPr lang="en-US" sz="2200">
                <a:latin typeface="Bookman Old Style"/>
              </a:rPr>
              <a:t>) and also the maximum of the Q-values of this next state(</a:t>
            </a:r>
            <a:r>
              <a:rPr lang="en-US" sz="2200" err="1">
                <a:latin typeface="Bookman Old Style"/>
                <a:ea typeface="+mn-lt"/>
                <a:cs typeface="+mn-lt"/>
              </a:rPr>
              <a:t>max_future_q</a:t>
            </a:r>
            <a:r>
              <a:rPr lang="en-US" sz="2200">
                <a:latin typeface="Bookman Old Style"/>
                <a:ea typeface="+mn-lt"/>
                <a:cs typeface="+mn-lt"/>
              </a:rPr>
              <a:t>)</a:t>
            </a:r>
            <a:r>
              <a:rPr lang="en-US" sz="2200">
                <a:latin typeface="Bookman Old Style"/>
              </a:rPr>
              <a:t>.</a:t>
            </a:r>
          </a:p>
          <a:p>
            <a:pPr lvl="1" algn="just">
              <a:lnSpc>
                <a:spcPct val="90000"/>
              </a:lnSpc>
              <a:buClr>
                <a:srgbClr val="1287C3"/>
              </a:buClr>
              <a:buFont typeface="Courier New"/>
              <a:buChar char="o"/>
            </a:pPr>
            <a:r>
              <a:rPr lang="en-US" err="1">
                <a:latin typeface="Bookman Old Style"/>
              </a:rPr>
              <a:t>Next_state</a:t>
            </a:r>
            <a:endParaRPr lang="en-US">
              <a:latin typeface="Bookman Old Style"/>
            </a:endParaRPr>
          </a:p>
          <a:p>
            <a:pPr lvl="1" algn="just">
              <a:lnSpc>
                <a:spcPct val="90000"/>
              </a:lnSpc>
              <a:buClr>
                <a:srgbClr val="1287C3"/>
              </a:buClr>
            </a:pPr>
            <a:endParaRPr lang="en-US">
              <a:latin typeface="Bookman Old Style"/>
            </a:endParaRPr>
          </a:p>
          <a:p>
            <a:pPr lvl="1" algn="just">
              <a:lnSpc>
                <a:spcPct val="90000"/>
              </a:lnSpc>
              <a:buClr>
                <a:srgbClr val="1287C3"/>
              </a:buClr>
              <a:buFont typeface="Courier New"/>
              <a:buChar char="o"/>
            </a:pPr>
            <a:r>
              <a:rPr lang="en-US" err="1">
                <a:latin typeface="Bookman Old Style"/>
              </a:rPr>
              <a:t>Next_state_qs</a:t>
            </a:r>
            <a:r>
              <a:rPr lang="en-US">
                <a:latin typeface="Bookman Old Style"/>
              </a:rPr>
              <a:t> = [0.62, 0.95, 0.87] </a:t>
            </a:r>
          </a:p>
          <a:p>
            <a:pPr lvl="1" algn="just">
              <a:lnSpc>
                <a:spcPct val="90000"/>
              </a:lnSpc>
              <a:buClr>
                <a:srgbClr val="1287C3"/>
              </a:buClr>
              <a:buFont typeface="Courier New"/>
              <a:buChar char="o"/>
            </a:pPr>
            <a:r>
              <a:rPr lang="en-US" err="1">
                <a:latin typeface="Bookman Old Style"/>
              </a:rPr>
              <a:t>Max_future_q</a:t>
            </a:r>
            <a:r>
              <a:rPr lang="en-US">
                <a:latin typeface="Bookman Old Style"/>
              </a:rPr>
              <a:t> = 0.95 for Jump</a:t>
            </a:r>
          </a:p>
          <a:p>
            <a:pPr algn="just">
              <a:lnSpc>
                <a:spcPct val="90000"/>
              </a:lnSpc>
              <a:buClr>
                <a:srgbClr val="1287C3"/>
              </a:buClr>
            </a:pPr>
            <a:endParaRPr lang="en-US">
              <a:latin typeface="Bookman Old Style"/>
            </a:endParaRPr>
          </a:p>
          <a:p>
            <a:pPr algn="just">
              <a:lnSpc>
                <a:spcPct val="90000"/>
              </a:lnSpc>
              <a:buClr>
                <a:srgbClr val="1287C3"/>
              </a:buClr>
            </a:pPr>
            <a:endParaRPr lang="en-US">
              <a:latin typeface="Bookman Old Style"/>
            </a:endParaRPr>
          </a:p>
        </p:txBody>
      </p:sp>
      <p:graphicFrame>
        <p:nvGraphicFramePr>
          <p:cNvPr id="19" name="Table 20">
            <a:extLst>
              <a:ext uri="{FF2B5EF4-FFF2-40B4-BE49-F238E27FC236}">
                <a16:creationId xmlns:a16="http://schemas.microsoft.com/office/drawing/2014/main" id="{5BE58CD5-21B0-4A76-A32E-3B85B2CEAC02}"/>
              </a:ext>
            </a:extLst>
          </p:cNvPr>
          <p:cNvGraphicFramePr>
            <a:graphicFrameLocks noGrp="1"/>
          </p:cNvGraphicFramePr>
          <p:nvPr>
            <p:extLst>
              <p:ext uri="{D42A27DB-BD31-4B8C-83A1-F6EECF244321}">
                <p14:modId xmlns:p14="http://schemas.microsoft.com/office/powerpoint/2010/main" val="2966857163"/>
              </p:ext>
            </p:extLst>
          </p:nvPr>
        </p:nvGraphicFramePr>
        <p:xfrm>
          <a:off x="4478655" y="5303901"/>
          <a:ext cx="7477963" cy="365760"/>
        </p:xfrm>
        <a:graphic>
          <a:graphicData uri="http://schemas.openxmlformats.org/drawingml/2006/table">
            <a:tbl>
              <a:tblPr firstRow="1" bandRow="1">
                <a:tableStyleId>{5C22544A-7EE6-4342-B048-85BDC9FD1C3A}</a:tableStyleId>
              </a:tblPr>
              <a:tblGrid>
                <a:gridCol w="620323">
                  <a:extLst>
                    <a:ext uri="{9D8B030D-6E8A-4147-A177-3AD203B41FA5}">
                      <a16:colId xmlns:a16="http://schemas.microsoft.com/office/drawing/2014/main" val="3917227700"/>
                    </a:ext>
                  </a:extLst>
                </a:gridCol>
                <a:gridCol w="742173">
                  <a:extLst>
                    <a:ext uri="{9D8B030D-6E8A-4147-A177-3AD203B41FA5}">
                      <a16:colId xmlns:a16="http://schemas.microsoft.com/office/drawing/2014/main" val="937804582"/>
                    </a:ext>
                  </a:extLst>
                </a:gridCol>
                <a:gridCol w="564938">
                  <a:extLst>
                    <a:ext uri="{9D8B030D-6E8A-4147-A177-3AD203B41FA5}">
                      <a16:colId xmlns:a16="http://schemas.microsoft.com/office/drawing/2014/main" val="3844172222"/>
                    </a:ext>
                  </a:extLst>
                </a:gridCol>
                <a:gridCol w="720019">
                  <a:extLst>
                    <a:ext uri="{9D8B030D-6E8A-4147-A177-3AD203B41FA5}">
                      <a16:colId xmlns:a16="http://schemas.microsoft.com/office/drawing/2014/main" val="2785532739"/>
                    </a:ext>
                  </a:extLst>
                </a:gridCol>
                <a:gridCol w="789439">
                  <a:extLst>
                    <a:ext uri="{9D8B030D-6E8A-4147-A177-3AD203B41FA5}">
                      <a16:colId xmlns:a16="http://schemas.microsoft.com/office/drawing/2014/main" val="2430859324"/>
                    </a:ext>
                  </a:extLst>
                </a:gridCol>
                <a:gridCol w="667937">
                  <a:extLst>
                    <a:ext uri="{9D8B030D-6E8A-4147-A177-3AD203B41FA5}">
                      <a16:colId xmlns:a16="http://schemas.microsoft.com/office/drawing/2014/main" val="2162567295"/>
                    </a:ext>
                  </a:extLst>
                </a:gridCol>
                <a:gridCol w="590895">
                  <a:extLst>
                    <a:ext uri="{9D8B030D-6E8A-4147-A177-3AD203B41FA5}">
                      <a16:colId xmlns:a16="http://schemas.microsoft.com/office/drawing/2014/main" val="3459013858"/>
                    </a:ext>
                  </a:extLst>
                </a:gridCol>
                <a:gridCol w="840892">
                  <a:extLst>
                    <a:ext uri="{9D8B030D-6E8A-4147-A177-3AD203B41FA5}">
                      <a16:colId xmlns:a16="http://schemas.microsoft.com/office/drawing/2014/main" val="2436166868"/>
                    </a:ext>
                  </a:extLst>
                </a:gridCol>
                <a:gridCol w="795438">
                  <a:extLst>
                    <a:ext uri="{9D8B030D-6E8A-4147-A177-3AD203B41FA5}">
                      <a16:colId xmlns:a16="http://schemas.microsoft.com/office/drawing/2014/main" val="364311023"/>
                    </a:ext>
                  </a:extLst>
                </a:gridCol>
                <a:gridCol w="1145909">
                  <a:extLst>
                    <a:ext uri="{9D8B030D-6E8A-4147-A177-3AD203B41FA5}">
                      <a16:colId xmlns:a16="http://schemas.microsoft.com/office/drawing/2014/main" val="4066651197"/>
                    </a:ext>
                  </a:extLst>
                </a:gridCol>
              </a:tblGrid>
              <a:tr h="357187">
                <a:tc>
                  <a:txBody>
                    <a:bodyPr/>
                    <a:lstStyle/>
                    <a:p>
                      <a:r>
                        <a:rPr lang="en-US">
                          <a:solidFill>
                            <a:schemeClr val="tx1"/>
                          </a:solidFill>
                        </a:rPr>
                        <a:t>23</a:t>
                      </a:r>
                    </a:p>
                  </a:txBody>
                  <a:tcPr>
                    <a:solidFill>
                      <a:schemeClr val="accent1">
                        <a:lumMod val="60000"/>
                        <a:lumOff val="40000"/>
                      </a:schemeClr>
                    </a:solidFill>
                  </a:tcPr>
                </a:tc>
                <a:tc>
                  <a:txBody>
                    <a:bodyPr/>
                    <a:lstStyle/>
                    <a:p>
                      <a:r>
                        <a:rPr lang="en-US">
                          <a:solidFill>
                            <a:schemeClr val="tx1"/>
                          </a:solidFill>
                        </a:rPr>
                        <a:t>93</a:t>
                      </a:r>
                    </a:p>
                  </a:txBody>
                  <a:tcPr>
                    <a:solidFill>
                      <a:schemeClr val="accent1">
                        <a:lumMod val="60000"/>
                        <a:lumOff val="40000"/>
                      </a:schemeClr>
                    </a:solidFill>
                  </a:tcPr>
                </a:tc>
                <a:tc>
                  <a:txBody>
                    <a:bodyPr/>
                    <a:lstStyle/>
                    <a:p>
                      <a:r>
                        <a:rPr lang="en-US">
                          <a:solidFill>
                            <a:schemeClr val="tx1"/>
                          </a:solidFill>
                        </a:rPr>
                        <a:t>F</a:t>
                      </a:r>
                    </a:p>
                  </a:txBody>
                  <a:tcPr>
                    <a:solidFill>
                      <a:schemeClr val="accent1">
                        <a:lumMod val="60000"/>
                        <a:lumOff val="40000"/>
                      </a:schemeClr>
                    </a:solidFill>
                  </a:tcPr>
                </a:tc>
                <a:tc>
                  <a:txBody>
                    <a:bodyPr/>
                    <a:lstStyle/>
                    <a:p>
                      <a:r>
                        <a:rPr lang="en-US">
                          <a:solidFill>
                            <a:schemeClr val="tx1"/>
                          </a:solidFill>
                        </a:rPr>
                        <a:t>6 .5</a:t>
                      </a:r>
                    </a:p>
                  </a:txBody>
                  <a:tcPr>
                    <a:solidFill>
                      <a:schemeClr val="accent1">
                        <a:lumMod val="60000"/>
                        <a:lumOff val="40000"/>
                      </a:schemeClr>
                    </a:solidFill>
                  </a:tcPr>
                </a:tc>
                <a:tc>
                  <a:txBody>
                    <a:bodyPr/>
                    <a:lstStyle/>
                    <a:p>
                      <a:r>
                        <a:rPr lang="en-US">
                          <a:solidFill>
                            <a:schemeClr val="tx1"/>
                          </a:solidFill>
                        </a:rPr>
                        <a:t>150</a:t>
                      </a:r>
                    </a:p>
                  </a:txBody>
                  <a:tcPr>
                    <a:solidFill>
                      <a:schemeClr val="accent1">
                        <a:lumMod val="60000"/>
                        <a:lumOff val="40000"/>
                      </a:schemeClr>
                    </a:solidFill>
                  </a:tcPr>
                </a:tc>
                <a:tc>
                  <a:txBody>
                    <a:bodyPr/>
                    <a:lstStyle/>
                    <a:p>
                      <a:r>
                        <a:rPr lang="en-US">
                          <a:solidFill>
                            <a:schemeClr val="tx1"/>
                          </a:solidFill>
                        </a:rPr>
                        <a:t>52</a:t>
                      </a:r>
                    </a:p>
                  </a:txBody>
                  <a:tcPr>
                    <a:solidFill>
                      <a:schemeClr val="accent1">
                        <a:lumMod val="60000"/>
                        <a:lumOff val="40000"/>
                      </a:schemeClr>
                    </a:solidFill>
                  </a:tcPr>
                </a:tc>
                <a:tc>
                  <a:txBody>
                    <a:bodyPr/>
                    <a:lstStyle/>
                    <a:p>
                      <a:r>
                        <a:rPr lang="en-US">
                          <a:solidFill>
                            <a:schemeClr val="tx1"/>
                          </a:solidFill>
                        </a:rPr>
                        <a:t>51</a:t>
                      </a:r>
                    </a:p>
                  </a:txBody>
                  <a:tcPr>
                    <a:solidFill>
                      <a:schemeClr val="accent1">
                        <a:lumMod val="60000"/>
                        <a:lumOff val="40000"/>
                      </a:schemeClr>
                    </a:solidFill>
                  </a:tcPr>
                </a:tc>
                <a:tc>
                  <a:txBody>
                    <a:bodyPr/>
                    <a:lstStyle/>
                    <a:p>
                      <a:r>
                        <a:rPr lang="en-US">
                          <a:solidFill>
                            <a:schemeClr val="tx1"/>
                          </a:solidFill>
                        </a:rPr>
                        <a:t>0.62</a:t>
                      </a:r>
                    </a:p>
                  </a:txBody>
                  <a:tcPr>
                    <a:solidFill>
                      <a:schemeClr val="accent1">
                        <a:lumMod val="60000"/>
                        <a:lumOff val="40000"/>
                      </a:schemeClr>
                    </a:solidFill>
                  </a:tcPr>
                </a:tc>
                <a:tc>
                  <a:txBody>
                    <a:bodyPr/>
                    <a:lstStyle/>
                    <a:p>
                      <a:r>
                        <a:rPr lang="en-US">
                          <a:solidFill>
                            <a:schemeClr val="tx1"/>
                          </a:solidFill>
                        </a:rPr>
                        <a:t>0.95</a:t>
                      </a:r>
                    </a:p>
                  </a:txBody>
                  <a:tcPr>
                    <a:solidFill>
                      <a:schemeClr val="accent1">
                        <a:lumMod val="60000"/>
                        <a:lumOff val="40000"/>
                      </a:schemeClr>
                    </a:solidFill>
                  </a:tcPr>
                </a:tc>
                <a:tc>
                  <a:txBody>
                    <a:bodyPr/>
                    <a:lstStyle/>
                    <a:p>
                      <a:r>
                        <a:rPr lang="en-US">
                          <a:solidFill>
                            <a:schemeClr val="tx1"/>
                          </a:solidFill>
                        </a:rPr>
                        <a:t>0.87</a:t>
                      </a:r>
                    </a:p>
                  </a:txBody>
                  <a:tcPr>
                    <a:solidFill>
                      <a:schemeClr val="accent1">
                        <a:lumMod val="60000"/>
                        <a:lumOff val="40000"/>
                      </a:schemeClr>
                    </a:solidFill>
                  </a:tcPr>
                </a:tc>
                <a:extLst>
                  <a:ext uri="{0D108BD9-81ED-4DB2-BD59-A6C34878D82A}">
                    <a16:rowId xmlns:a16="http://schemas.microsoft.com/office/drawing/2014/main" val="4038294895"/>
                  </a:ext>
                </a:extLst>
              </a:tr>
            </a:tbl>
          </a:graphicData>
        </a:graphic>
      </p:graphicFrame>
    </p:spTree>
    <p:extLst>
      <p:ext uri="{BB962C8B-B14F-4D97-AF65-F5344CB8AC3E}">
        <p14:creationId xmlns:p14="http://schemas.microsoft.com/office/powerpoint/2010/main" val="1414510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0C263-1C63-48B4-89EF-485C262452AB}"/>
              </a:ext>
            </a:extLst>
          </p:cNvPr>
          <p:cNvSpPr>
            <a:spLocks noGrp="1"/>
          </p:cNvSpPr>
          <p:nvPr>
            <p:ph idx="1"/>
          </p:nvPr>
        </p:nvSpPr>
        <p:spPr>
          <a:xfrm>
            <a:off x="1798635" y="933449"/>
            <a:ext cx="10018713" cy="4495801"/>
          </a:xfrm>
        </p:spPr>
        <p:txBody>
          <a:bodyPr vert="horz" lIns="91440" tIns="45720" rIns="91440" bIns="45720" rtlCol="0" anchor="t">
            <a:normAutofit/>
          </a:bodyPr>
          <a:lstStyle/>
          <a:p>
            <a:pPr>
              <a:lnSpc>
                <a:spcPct val="90000"/>
              </a:lnSpc>
            </a:pPr>
            <a:r>
              <a:rPr lang="en-US">
                <a:latin typeface="Bookman Old Style"/>
              </a:rPr>
              <a:t>Now we calculate the updated Q-value using the Q-Function </a:t>
            </a:r>
            <a:endParaRPr lang="en-US">
              <a:latin typeface="Corbel" panose="020B0503020204020204"/>
            </a:endParaRPr>
          </a:p>
          <a:p>
            <a:pPr>
              <a:lnSpc>
                <a:spcPct val="90000"/>
              </a:lnSpc>
              <a:buClr>
                <a:srgbClr val="1287C3"/>
              </a:buClr>
            </a:pPr>
            <a:r>
              <a:rPr lang="en-US" err="1">
                <a:latin typeface="Bookman Old Style"/>
              </a:rPr>
              <a:t>new_q</a:t>
            </a:r>
            <a:r>
              <a:rPr lang="en-US">
                <a:latin typeface="Bookman Old Style"/>
              </a:rPr>
              <a:t> = [(1 - </a:t>
            </a:r>
            <a:r>
              <a:rPr lang="en-US" err="1">
                <a:latin typeface="Bookman Old Style"/>
              </a:rPr>
              <a:t>learning_rate</a:t>
            </a:r>
            <a:r>
              <a:rPr lang="en-US">
                <a:latin typeface="Bookman Old Style"/>
              </a:rPr>
              <a:t> ) * </a:t>
            </a:r>
            <a:r>
              <a:rPr lang="en-US" err="1">
                <a:latin typeface="Bookman Old Style"/>
              </a:rPr>
              <a:t>current_qsa</a:t>
            </a:r>
            <a:r>
              <a:rPr lang="en-US">
                <a:latin typeface="Bookman Old Style"/>
              </a:rPr>
              <a:t>] + </a:t>
            </a:r>
            <a:endParaRPr lang="en-US">
              <a:latin typeface="Corbel" panose="020B0503020204020204"/>
            </a:endParaRPr>
          </a:p>
          <a:p>
            <a:pPr marL="0" indent="0">
              <a:lnSpc>
                <a:spcPct val="90000"/>
              </a:lnSpc>
              <a:buClr>
                <a:srgbClr val="1287C3"/>
              </a:buClr>
              <a:buNone/>
            </a:pPr>
            <a:r>
              <a:rPr lang="en-US">
                <a:latin typeface="Bookman Old Style"/>
              </a:rPr>
              <a:t>                [</a:t>
            </a:r>
            <a:r>
              <a:rPr lang="en-US" err="1">
                <a:latin typeface="Bookman Old Style"/>
              </a:rPr>
              <a:t>learning_rate</a:t>
            </a:r>
            <a:r>
              <a:rPr lang="en-US">
                <a:latin typeface="Bookman Old Style"/>
              </a:rPr>
              <a:t> * (reward + discount * </a:t>
            </a:r>
            <a:r>
              <a:rPr lang="en-US" err="1">
                <a:latin typeface="Bookman Old Style"/>
              </a:rPr>
              <a:t>max_future_q</a:t>
            </a:r>
            <a:r>
              <a:rPr lang="en-US">
                <a:latin typeface="Bookman Old Style"/>
              </a:rPr>
              <a:t>)]</a:t>
            </a:r>
            <a:endParaRPr lang="en-US">
              <a:ea typeface="+mn-lt"/>
              <a:cs typeface="+mn-lt"/>
            </a:endParaRPr>
          </a:p>
          <a:p>
            <a:pPr lvl="1">
              <a:buClr>
                <a:srgbClr val="1287C3"/>
              </a:buClr>
              <a:buFont typeface="Wingdings"/>
              <a:buChar char="§"/>
            </a:pPr>
            <a:r>
              <a:rPr lang="en-US" err="1">
                <a:latin typeface="Bookman Old Style"/>
              </a:rPr>
              <a:t>new_q</a:t>
            </a:r>
            <a:r>
              <a:rPr lang="en-US">
                <a:latin typeface="Bookman Old Style"/>
              </a:rPr>
              <a:t> = [(1 - </a:t>
            </a:r>
            <a:r>
              <a:rPr lang="en-US">
                <a:latin typeface="Bookman Old Style"/>
                <a:ea typeface="+mn-lt"/>
                <a:cs typeface="+mn-lt"/>
              </a:rPr>
              <a:t>0.1) * 0.45] + [0.1 * (15 + 0.99* 0.95)]</a:t>
            </a:r>
          </a:p>
          <a:p>
            <a:pPr lvl="1">
              <a:buClr>
                <a:srgbClr val="1287C3"/>
              </a:buClr>
              <a:buFont typeface="Wingdings"/>
              <a:buChar char="§"/>
            </a:pPr>
            <a:r>
              <a:rPr lang="en-US" err="1">
                <a:latin typeface="Bookman Old Style"/>
              </a:rPr>
              <a:t>new_q</a:t>
            </a:r>
            <a:r>
              <a:rPr lang="en-US">
                <a:latin typeface="Bookman Old Style"/>
              </a:rPr>
              <a:t> = [0.99*1.27] + [0.1*15.9405]</a:t>
            </a:r>
          </a:p>
          <a:p>
            <a:pPr lvl="1">
              <a:buClr>
                <a:srgbClr val="1287C3"/>
              </a:buClr>
              <a:buFont typeface="Wingdings"/>
              <a:buChar char="§"/>
            </a:pPr>
            <a:r>
              <a:rPr lang="en-US" err="1">
                <a:latin typeface="Bookman Old Style"/>
              </a:rPr>
              <a:t>new_q</a:t>
            </a:r>
            <a:r>
              <a:rPr lang="en-US">
                <a:latin typeface="Bookman Old Style"/>
              </a:rPr>
              <a:t> = 0.4455 + 1.59405</a:t>
            </a:r>
          </a:p>
          <a:p>
            <a:pPr lvl="1">
              <a:buClr>
                <a:srgbClr val="1287C3"/>
              </a:buClr>
              <a:buFont typeface="Wingdings"/>
              <a:buChar char="§"/>
            </a:pPr>
            <a:r>
              <a:rPr lang="en-US" err="1">
                <a:latin typeface="Bookman Old Style"/>
              </a:rPr>
              <a:t>new_q</a:t>
            </a:r>
            <a:r>
              <a:rPr lang="en-US">
                <a:latin typeface="Bookman Old Style"/>
              </a:rPr>
              <a:t> = 2.03</a:t>
            </a:r>
          </a:p>
          <a:p>
            <a:pPr lvl="1">
              <a:buClr>
                <a:srgbClr val="1287C3"/>
              </a:buClr>
              <a:buFont typeface="Wingdings"/>
              <a:buChar char="§"/>
            </a:pPr>
            <a:r>
              <a:rPr lang="en-US">
                <a:latin typeface="Bookman Old Style"/>
              </a:rPr>
              <a:t>Now we update this calculated </a:t>
            </a:r>
            <a:r>
              <a:rPr lang="en-US" err="1">
                <a:latin typeface="Bookman Old Style"/>
              </a:rPr>
              <a:t>new_q</a:t>
            </a:r>
            <a:r>
              <a:rPr lang="en-US">
                <a:latin typeface="Bookman Old Style"/>
              </a:rPr>
              <a:t> in the </a:t>
            </a:r>
            <a:r>
              <a:rPr lang="en-US" err="1">
                <a:latin typeface="Bookman Old Style"/>
              </a:rPr>
              <a:t>q_table</a:t>
            </a:r>
            <a:r>
              <a:rPr lang="en-US">
                <a:latin typeface="Bookman Old Style"/>
              </a:rPr>
              <a:t> for the current state and for the action that was taken (I.e. Do Nothing)</a:t>
            </a:r>
          </a:p>
          <a:p>
            <a:pPr>
              <a:buClr>
                <a:srgbClr val="1287C3"/>
              </a:buClr>
            </a:pPr>
            <a:endParaRPr lang="en-US"/>
          </a:p>
        </p:txBody>
      </p:sp>
      <p:sp>
        <p:nvSpPr>
          <p:cNvPr id="5" name="TextBox 4">
            <a:extLst>
              <a:ext uri="{FF2B5EF4-FFF2-40B4-BE49-F238E27FC236}">
                <a16:creationId xmlns:a16="http://schemas.microsoft.com/office/drawing/2014/main" id="{94693CFA-6A07-4B83-B01D-BE9AB2A4A3CA}"/>
              </a:ext>
            </a:extLst>
          </p:cNvPr>
          <p:cNvSpPr txBox="1"/>
          <p:nvPr/>
        </p:nvSpPr>
        <p:spPr>
          <a:xfrm>
            <a:off x="1800225" y="285750"/>
            <a:ext cx="102298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a:latin typeface="Bookman Old Style"/>
              </a:rPr>
              <a:t>Calculation to Update Q-Value, If Dino is Still playing</a:t>
            </a:r>
          </a:p>
        </p:txBody>
      </p:sp>
      <p:graphicFrame>
        <p:nvGraphicFramePr>
          <p:cNvPr id="8" name="Table 20">
            <a:extLst>
              <a:ext uri="{FF2B5EF4-FFF2-40B4-BE49-F238E27FC236}">
                <a16:creationId xmlns:a16="http://schemas.microsoft.com/office/drawing/2014/main" id="{D6D45F32-5DF4-4BD1-82BD-4D0141862CCE}"/>
              </a:ext>
            </a:extLst>
          </p:cNvPr>
          <p:cNvGraphicFramePr>
            <a:graphicFrameLocks noGrp="1"/>
          </p:cNvGraphicFramePr>
          <p:nvPr>
            <p:extLst>
              <p:ext uri="{D42A27DB-BD31-4B8C-83A1-F6EECF244321}">
                <p14:modId xmlns:p14="http://schemas.microsoft.com/office/powerpoint/2010/main" val="4280144671"/>
              </p:ext>
            </p:extLst>
          </p:nvPr>
        </p:nvGraphicFramePr>
        <p:xfrm>
          <a:off x="3924300" y="5276850"/>
          <a:ext cx="5894241" cy="369093"/>
        </p:xfrm>
        <a:graphic>
          <a:graphicData uri="http://schemas.openxmlformats.org/drawingml/2006/table">
            <a:tbl>
              <a:tblPr firstRow="1" bandRow="1">
                <a:tableStyleId>{5C22544A-7EE6-4342-B048-85BDC9FD1C3A}</a:tableStyleId>
              </a:tblPr>
              <a:tblGrid>
                <a:gridCol w="589424">
                  <a:extLst>
                    <a:ext uri="{9D8B030D-6E8A-4147-A177-3AD203B41FA5}">
                      <a16:colId xmlns:a16="http://schemas.microsoft.com/office/drawing/2014/main" val="3917227700"/>
                    </a:ext>
                  </a:extLst>
                </a:gridCol>
                <a:gridCol w="589424">
                  <a:extLst>
                    <a:ext uri="{9D8B030D-6E8A-4147-A177-3AD203B41FA5}">
                      <a16:colId xmlns:a16="http://schemas.microsoft.com/office/drawing/2014/main" val="937804582"/>
                    </a:ext>
                  </a:extLst>
                </a:gridCol>
                <a:gridCol w="589424">
                  <a:extLst>
                    <a:ext uri="{9D8B030D-6E8A-4147-A177-3AD203B41FA5}">
                      <a16:colId xmlns:a16="http://schemas.microsoft.com/office/drawing/2014/main" val="3844172222"/>
                    </a:ext>
                  </a:extLst>
                </a:gridCol>
                <a:gridCol w="589424">
                  <a:extLst>
                    <a:ext uri="{9D8B030D-6E8A-4147-A177-3AD203B41FA5}">
                      <a16:colId xmlns:a16="http://schemas.microsoft.com/office/drawing/2014/main" val="2785532739"/>
                    </a:ext>
                  </a:extLst>
                </a:gridCol>
                <a:gridCol w="333375">
                  <a:extLst>
                    <a:ext uri="{9D8B030D-6E8A-4147-A177-3AD203B41FA5}">
                      <a16:colId xmlns:a16="http://schemas.microsoft.com/office/drawing/2014/main" val="2430859324"/>
                    </a:ext>
                  </a:extLst>
                </a:gridCol>
                <a:gridCol w="333375">
                  <a:extLst>
                    <a:ext uri="{9D8B030D-6E8A-4147-A177-3AD203B41FA5}">
                      <a16:colId xmlns:a16="http://schemas.microsoft.com/office/drawing/2014/main" val="2162567295"/>
                    </a:ext>
                  </a:extLst>
                </a:gridCol>
                <a:gridCol w="404810">
                  <a:extLst>
                    <a:ext uri="{9D8B030D-6E8A-4147-A177-3AD203B41FA5}">
                      <a16:colId xmlns:a16="http://schemas.microsoft.com/office/drawing/2014/main" val="3459013858"/>
                    </a:ext>
                  </a:extLst>
                </a:gridCol>
                <a:gridCol w="750092">
                  <a:extLst>
                    <a:ext uri="{9D8B030D-6E8A-4147-A177-3AD203B41FA5}">
                      <a16:colId xmlns:a16="http://schemas.microsoft.com/office/drawing/2014/main" val="2436166868"/>
                    </a:ext>
                  </a:extLst>
                </a:gridCol>
                <a:gridCol w="904874">
                  <a:extLst>
                    <a:ext uri="{9D8B030D-6E8A-4147-A177-3AD203B41FA5}">
                      <a16:colId xmlns:a16="http://schemas.microsoft.com/office/drawing/2014/main" val="364311023"/>
                    </a:ext>
                  </a:extLst>
                </a:gridCol>
                <a:gridCol w="810019">
                  <a:extLst>
                    <a:ext uri="{9D8B030D-6E8A-4147-A177-3AD203B41FA5}">
                      <a16:colId xmlns:a16="http://schemas.microsoft.com/office/drawing/2014/main" val="4066651197"/>
                    </a:ext>
                  </a:extLst>
                </a:gridCol>
              </a:tblGrid>
              <a:tr h="369093">
                <a:tc>
                  <a:txBody>
                    <a:bodyPr/>
                    <a:lstStyle/>
                    <a:p>
                      <a:r>
                        <a:rPr lang="en-US">
                          <a:solidFill>
                            <a:schemeClr val="tx1"/>
                          </a:solidFill>
                        </a:rPr>
                        <a:t>0</a:t>
                      </a:r>
                    </a:p>
                  </a:txBody>
                  <a:tcPr>
                    <a:solidFill>
                      <a:schemeClr val="accent1">
                        <a:lumMod val="60000"/>
                        <a:lumOff val="40000"/>
                      </a:schemeClr>
                    </a:solidFill>
                  </a:tcPr>
                </a:tc>
                <a:tc>
                  <a:txBody>
                    <a:bodyPr/>
                    <a:lstStyle/>
                    <a:p>
                      <a:r>
                        <a:rPr lang="en-US">
                          <a:solidFill>
                            <a:schemeClr val="tx1"/>
                          </a:solidFill>
                        </a:rPr>
                        <a:t>82</a:t>
                      </a:r>
                    </a:p>
                  </a:txBody>
                  <a:tcPr>
                    <a:solidFill>
                      <a:schemeClr val="accent1">
                        <a:lumMod val="60000"/>
                        <a:lumOff val="40000"/>
                      </a:schemeClr>
                    </a:solidFill>
                  </a:tcPr>
                </a:tc>
                <a:tc>
                  <a:txBody>
                    <a:bodyPr/>
                    <a:lstStyle/>
                    <a:p>
                      <a:r>
                        <a:rPr lang="en-US">
                          <a:solidFill>
                            <a:schemeClr val="tx1"/>
                          </a:solidFill>
                        </a:rPr>
                        <a:t>T</a:t>
                      </a:r>
                    </a:p>
                  </a:txBody>
                  <a:tcPr>
                    <a:solidFill>
                      <a:schemeClr val="accent1">
                        <a:lumMod val="60000"/>
                        <a:lumOff val="40000"/>
                      </a:schemeClr>
                    </a:solidFill>
                  </a:tcPr>
                </a:tc>
                <a:tc>
                  <a:txBody>
                    <a:bodyPr/>
                    <a:lstStyle/>
                    <a:p>
                      <a:r>
                        <a:rPr lang="en-US">
                          <a:solidFill>
                            <a:schemeClr val="tx1"/>
                          </a:solidFill>
                        </a:rPr>
                        <a:t>6 </a:t>
                      </a: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r>
                        <a:rPr lang="en-US">
                          <a:solidFill>
                            <a:schemeClr val="tx1"/>
                          </a:solidFill>
                        </a:rPr>
                        <a:t>0.45</a:t>
                      </a:r>
                      <a:endParaRPr lang="en-US"/>
                    </a:p>
                  </a:txBody>
                  <a:tcPr>
                    <a:solidFill>
                      <a:schemeClr val="accent1">
                        <a:lumMod val="60000"/>
                        <a:lumOff val="40000"/>
                      </a:schemeClr>
                    </a:solidFill>
                  </a:tcPr>
                </a:tc>
                <a:tc>
                  <a:txBody>
                    <a:bodyPr/>
                    <a:lstStyle/>
                    <a:p>
                      <a:r>
                        <a:rPr lang="en-US">
                          <a:solidFill>
                            <a:schemeClr val="tx1"/>
                          </a:solidFill>
                        </a:rPr>
                        <a:t>0.36</a:t>
                      </a:r>
                    </a:p>
                  </a:txBody>
                  <a:tcPr>
                    <a:solidFill>
                      <a:schemeClr val="accent1">
                        <a:lumMod val="60000"/>
                        <a:lumOff val="40000"/>
                      </a:schemeClr>
                    </a:solidFill>
                  </a:tcPr>
                </a:tc>
                <a:tc>
                  <a:txBody>
                    <a:bodyPr/>
                    <a:lstStyle/>
                    <a:p>
                      <a:r>
                        <a:rPr lang="en-US">
                          <a:solidFill>
                            <a:schemeClr val="tx1"/>
                          </a:solidFill>
                        </a:rPr>
                        <a:t>0.39</a:t>
                      </a:r>
                    </a:p>
                  </a:txBody>
                  <a:tcPr>
                    <a:solidFill>
                      <a:schemeClr val="accent1">
                        <a:lumMod val="60000"/>
                        <a:lumOff val="40000"/>
                      </a:schemeClr>
                    </a:solidFill>
                  </a:tcPr>
                </a:tc>
                <a:extLst>
                  <a:ext uri="{0D108BD9-81ED-4DB2-BD59-A6C34878D82A}">
                    <a16:rowId xmlns:a16="http://schemas.microsoft.com/office/drawing/2014/main" val="4038294895"/>
                  </a:ext>
                </a:extLst>
              </a:tr>
            </a:tbl>
          </a:graphicData>
        </a:graphic>
      </p:graphicFrame>
      <p:graphicFrame>
        <p:nvGraphicFramePr>
          <p:cNvPr id="10" name="Table 20">
            <a:extLst>
              <a:ext uri="{FF2B5EF4-FFF2-40B4-BE49-F238E27FC236}">
                <a16:creationId xmlns:a16="http://schemas.microsoft.com/office/drawing/2014/main" id="{992F74CD-C4D6-4AB1-832C-E6FF07CB4C97}"/>
              </a:ext>
            </a:extLst>
          </p:cNvPr>
          <p:cNvGraphicFramePr>
            <a:graphicFrameLocks noGrp="1"/>
          </p:cNvGraphicFramePr>
          <p:nvPr>
            <p:extLst>
              <p:ext uri="{D42A27DB-BD31-4B8C-83A1-F6EECF244321}">
                <p14:modId xmlns:p14="http://schemas.microsoft.com/office/powerpoint/2010/main" val="3055580761"/>
              </p:ext>
            </p:extLst>
          </p:nvPr>
        </p:nvGraphicFramePr>
        <p:xfrm>
          <a:off x="3867150" y="6086475"/>
          <a:ext cx="5894241" cy="369093"/>
        </p:xfrm>
        <a:graphic>
          <a:graphicData uri="http://schemas.openxmlformats.org/drawingml/2006/table">
            <a:tbl>
              <a:tblPr firstRow="1" bandRow="1">
                <a:tableStyleId>{5C22544A-7EE6-4342-B048-85BDC9FD1C3A}</a:tableStyleId>
              </a:tblPr>
              <a:tblGrid>
                <a:gridCol w="589424">
                  <a:extLst>
                    <a:ext uri="{9D8B030D-6E8A-4147-A177-3AD203B41FA5}">
                      <a16:colId xmlns:a16="http://schemas.microsoft.com/office/drawing/2014/main" val="3917227700"/>
                    </a:ext>
                  </a:extLst>
                </a:gridCol>
                <a:gridCol w="589424">
                  <a:extLst>
                    <a:ext uri="{9D8B030D-6E8A-4147-A177-3AD203B41FA5}">
                      <a16:colId xmlns:a16="http://schemas.microsoft.com/office/drawing/2014/main" val="937804582"/>
                    </a:ext>
                  </a:extLst>
                </a:gridCol>
                <a:gridCol w="589424">
                  <a:extLst>
                    <a:ext uri="{9D8B030D-6E8A-4147-A177-3AD203B41FA5}">
                      <a16:colId xmlns:a16="http://schemas.microsoft.com/office/drawing/2014/main" val="3844172222"/>
                    </a:ext>
                  </a:extLst>
                </a:gridCol>
                <a:gridCol w="589424">
                  <a:extLst>
                    <a:ext uri="{9D8B030D-6E8A-4147-A177-3AD203B41FA5}">
                      <a16:colId xmlns:a16="http://schemas.microsoft.com/office/drawing/2014/main" val="2785532739"/>
                    </a:ext>
                  </a:extLst>
                </a:gridCol>
                <a:gridCol w="333375">
                  <a:extLst>
                    <a:ext uri="{9D8B030D-6E8A-4147-A177-3AD203B41FA5}">
                      <a16:colId xmlns:a16="http://schemas.microsoft.com/office/drawing/2014/main" val="2430859324"/>
                    </a:ext>
                  </a:extLst>
                </a:gridCol>
                <a:gridCol w="238123">
                  <a:extLst>
                    <a:ext uri="{9D8B030D-6E8A-4147-A177-3AD203B41FA5}">
                      <a16:colId xmlns:a16="http://schemas.microsoft.com/office/drawing/2014/main" val="2162567295"/>
                    </a:ext>
                  </a:extLst>
                </a:gridCol>
                <a:gridCol w="500062">
                  <a:extLst>
                    <a:ext uri="{9D8B030D-6E8A-4147-A177-3AD203B41FA5}">
                      <a16:colId xmlns:a16="http://schemas.microsoft.com/office/drawing/2014/main" val="3459013858"/>
                    </a:ext>
                  </a:extLst>
                </a:gridCol>
                <a:gridCol w="750092">
                  <a:extLst>
                    <a:ext uri="{9D8B030D-6E8A-4147-A177-3AD203B41FA5}">
                      <a16:colId xmlns:a16="http://schemas.microsoft.com/office/drawing/2014/main" val="2436166868"/>
                    </a:ext>
                  </a:extLst>
                </a:gridCol>
                <a:gridCol w="904874">
                  <a:extLst>
                    <a:ext uri="{9D8B030D-6E8A-4147-A177-3AD203B41FA5}">
                      <a16:colId xmlns:a16="http://schemas.microsoft.com/office/drawing/2014/main" val="364311023"/>
                    </a:ext>
                  </a:extLst>
                </a:gridCol>
                <a:gridCol w="810019">
                  <a:extLst>
                    <a:ext uri="{9D8B030D-6E8A-4147-A177-3AD203B41FA5}">
                      <a16:colId xmlns:a16="http://schemas.microsoft.com/office/drawing/2014/main" val="4066651197"/>
                    </a:ext>
                  </a:extLst>
                </a:gridCol>
              </a:tblGrid>
              <a:tr h="369093">
                <a:tc>
                  <a:txBody>
                    <a:bodyPr/>
                    <a:lstStyle/>
                    <a:p>
                      <a:r>
                        <a:rPr lang="en-US">
                          <a:solidFill>
                            <a:schemeClr val="tx1"/>
                          </a:solidFill>
                        </a:rPr>
                        <a:t>0</a:t>
                      </a:r>
                    </a:p>
                  </a:txBody>
                  <a:tcPr>
                    <a:solidFill>
                      <a:schemeClr val="accent1">
                        <a:lumMod val="60000"/>
                        <a:lumOff val="40000"/>
                      </a:schemeClr>
                    </a:solidFill>
                  </a:tcPr>
                </a:tc>
                <a:tc>
                  <a:txBody>
                    <a:bodyPr/>
                    <a:lstStyle/>
                    <a:p>
                      <a:r>
                        <a:rPr lang="en-US">
                          <a:solidFill>
                            <a:schemeClr val="tx1"/>
                          </a:solidFill>
                        </a:rPr>
                        <a:t>82</a:t>
                      </a:r>
                    </a:p>
                  </a:txBody>
                  <a:tcPr>
                    <a:solidFill>
                      <a:schemeClr val="accent1">
                        <a:lumMod val="60000"/>
                        <a:lumOff val="40000"/>
                      </a:schemeClr>
                    </a:solidFill>
                  </a:tcPr>
                </a:tc>
                <a:tc>
                  <a:txBody>
                    <a:bodyPr/>
                    <a:lstStyle/>
                    <a:p>
                      <a:r>
                        <a:rPr lang="en-US">
                          <a:solidFill>
                            <a:schemeClr val="tx1"/>
                          </a:solidFill>
                        </a:rPr>
                        <a:t>T</a:t>
                      </a:r>
                    </a:p>
                  </a:txBody>
                  <a:tcPr>
                    <a:solidFill>
                      <a:schemeClr val="accent1">
                        <a:lumMod val="60000"/>
                        <a:lumOff val="40000"/>
                      </a:schemeClr>
                    </a:solidFill>
                  </a:tcPr>
                </a:tc>
                <a:tc>
                  <a:txBody>
                    <a:bodyPr/>
                    <a:lstStyle/>
                    <a:p>
                      <a:r>
                        <a:rPr lang="en-US">
                          <a:solidFill>
                            <a:schemeClr val="tx1"/>
                          </a:solidFill>
                        </a:rPr>
                        <a:t>6 </a:t>
                      </a: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r>
                        <a:rPr lang="en-US">
                          <a:solidFill>
                            <a:schemeClr val="tx1"/>
                          </a:solidFill>
                        </a:rPr>
                        <a:t>2.03</a:t>
                      </a:r>
                    </a:p>
                  </a:txBody>
                  <a:tcPr>
                    <a:solidFill>
                      <a:schemeClr val="accent1">
                        <a:lumMod val="60000"/>
                        <a:lumOff val="40000"/>
                      </a:schemeClr>
                    </a:solidFill>
                  </a:tcPr>
                </a:tc>
                <a:tc>
                  <a:txBody>
                    <a:bodyPr/>
                    <a:lstStyle/>
                    <a:p>
                      <a:r>
                        <a:rPr lang="en-US">
                          <a:solidFill>
                            <a:schemeClr val="tx1"/>
                          </a:solidFill>
                        </a:rPr>
                        <a:t>0.36</a:t>
                      </a:r>
                    </a:p>
                  </a:txBody>
                  <a:tcPr>
                    <a:solidFill>
                      <a:schemeClr val="accent1">
                        <a:lumMod val="60000"/>
                        <a:lumOff val="40000"/>
                      </a:schemeClr>
                    </a:solidFill>
                  </a:tcPr>
                </a:tc>
                <a:tc>
                  <a:txBody>
                    <a:bodyPr/>
                    <a:lstStyle/>
                    <a:p>
                      <a:r>
                        <a:rPr lang="en-US">
                          <a:solidFill>
                            <a:schemeClr val="tx1"/>
                          </a:solidFill>
                        </a:rPr>
                        <a:t>0.39</a:t>
                      </a:r>
                    </a:p>
                  </a:txBody>
                  <a:tcPr>
                    <a:solidFill>
                      <a:schemeClr val="accent1">
                        <a:lumMod val="60000"/>
                        <a:lumOff val="40000"/>
                      </a:schemeClr>
                    </a:solidFill>
                  </a:tcPr>
                </a:tc>
                <a:extLst>
                  <a:ext uri="{0D108BD9-81ED-4DB2-BD59-A6C34878D82A}">
                    <a16:rowId xmlns:a16="http://schemas.microsoft.com/office/drawing/2014/main" val="4038294895"/>
                  </a:ext>
                </a:extLst>
              </a:tr>
            </a:tbl>
          </a:graphicData>
        </a:graphic>
      </p:graphicFrame>
      <p:cxnSp>
        <p:nvCxnSpPr>
          <p:cNvPr id="11" name="Straight Arrow Connector 10">
            <a:extLst>
              <a:ext uri="{FF2B5EF4-FFF2-40B4-BE49-F238E27FC236}">
                <a16:creationId xmlns:a16="http://schemas.microsoft.com/office/drawing/2014/main" id="{C402B694-3CAA-47A6-BCCD-899BEB1CAE01}"/>
              </a:ext>
            </a:extLst>
          </p:cNvPr>
          <p:cNvCxnSpPr/>
          <p:nvPr/>
        </p:nvCxnSpPr>
        <p:spPr>
          <a:xfrm>
            <a:off x="6858000" y="5705475"/>
            <a:ext cx="9525" cy="32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D4665A-A0C6-4FD6-83AB-47C8ECA813D9}"/>
              </a:ext>
            </a:extLst>
          </p:cNvPr>
          <p:cNvSpPr txBox="1"/>
          <p:nvPr/>
        </p:nvSpPr>
        <p:spPr>
          <a:xfrm>
            <a:off x="2019300" y="57150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latin typeface="Bookman Old Style"/>
                <a:ea typeface="+mn-lt"/>
                <a:cs typeface="+mn-lt"/>
              </a:rPr>
              <a:t>Current State Updated</a:t>
            </a:r>
          </a:p>
          <a:p>
            <a:pPr algn="l"/>
            <a:endParaRPr lang="en-US"/>
          </a:p>
        </p:txBody>
      </p:sp>
      <p:sp>
        <p:nvSpPr>
          <p:cNvPr id="13" name="TextBox 12">
            <a:extLst>
              <a:ext uri="{FF2B5EF4-FFF2-40B4-BE49-F238E27FC236}">
                <a16:creationId xmlns:a16="http://schemas.microsoft.com/office/drawing/2014/main" id="{80027407-C150-4FE8-AF42-68EDEF9A9AC5}"/>
              </a:ext>
            </a:extLst>
          </p:cNvPr>
          <p:cNvSpPr txBox="1"/>
          <p:nvPr/>
        </p:nvSpPr>
        <p:spPr>
          <a:xfrm>
            <a:off x="2019300" y="49244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latin typeface="Bookman Old Style"/>
              </a:rPr>
              <a:t>Current State Initial </a:t>
            </a:r>
          </a:p>
        </p:txBody>
      </p:sp>
    </p:spTree>
    <p:extLst>
      <p:ext uri="{BB962C8B-B14F-4D97-AF65-F5344CB8AC3E}">
        <p14:creationId xmlns:p14="http://schemas.microsoft.com/office/powerpoint/2010/main" val="154182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24DFAAE7-061D-4086-99EC-872CB3050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E7570099-A243-48DD-9EAE-36F4AC095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 name="Freeform 6">
            <a:extLst>
              <a:ext uri="{FF2B5EF4-FFF2-40B4-BE49-F238E27FC236}">
                <a16:creationId xmlns:a16="http://schemas.microsoft.com/office/drawing/2014/main" id="{45E4A74B-6514-424A-ADFA-C232FA6B9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1"/>
            <a:ext cx="858884" cy="2780957"/>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4" name="Freeform 7">
            <a:extLst>
              <a:ext uri="{FF2B5EF4-FFF2-40B4-BE49-F238E27FC236}">
                <a16:creationId xmlns:a16="http://schemas.microsoft.com/office/drawing/2014/main" id="{F61C5C86-C785-4B92-9F2D-133B8B8C2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1"/>
            <a:ext cx="835810" cy="2671495"/>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954D0BF9-002C-4D3A-A222-C166094A5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5830"/>
            <a:ext cx="2175413" cy="4272171"/>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8" name="Freeform 13">
            <a:extLst>
              <a:ext uri="{FF2B5EF4-FFF2-40B4-BE49-F238E27FC236}">
                <a16:creationId xmlns:a16="http://schemas.microsoft.com/office/drawing/2014/main" id="{6080EB6E-D69F-43B1-91EC-75C303342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9078" y="2695292"/>
            <a:ext cx="2690743" cy="4162709"/>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Shape 19">
            <a:extLst>
              <a:ext uri="{FF2B5EF4-FFF2-40B4-BE49-F238E27FC236}">
                <a16:creationId xmlns:a16="http://schemas.microsoft.com/office/drawing/2014/main" id="{21BA816A-EE68-4A96-BA05-73303B2F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2690532"/>
            <a:ext cx="2904320" cy="4167469"/>
          </a:xfrm>
          <a:custGeom>
            <a:avLst/>
            <a:gdLst>
              <a:gd name="connsiteX0" fmla="*/ 0 w 2904320"/>
              <a:gd name="connsiteY0" fmla="*/ 0 h 4167469"/>
              <a:gd name="connsiteX1" fmla="*/ 288431 w 2904320"/>
              <a:gd name="connsiteY1" fmla="*/ 90425 h 4167469"/>
              <a:gd name="connsiteX2" fmla="*/ 2904320 w 2904320"/>
              <a:gd name="connsiteY2" fmla="*/ 3220465 h 4167469"/>
              <a:gd name="connsiteX3" fmla="*/ 2904320 w 2904320"/>
              <a:gd name="connsiteY3" fmla="*/ 4167469 h 4167469"/>
              <a:gd name="connsiteX4" fmla="*/ 2694589 w 2904320"/>
              <a:gd name="connsiteY4" fmla="*/ 4167469 h 4167469"/>
              <a:gd name="connsiteX5" fmla="*/ 3846 w 2904320"/>
              <a:gd name="connsiteY5" fmla="*/ 4759 h 4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4320" h="4167469">
                <a:moveTo>
                  <a:pt x="0" y="0"/>
                </a:moveTo>
                <a:lnTo>
                  <a:pt x="288431" y="90425"/>
                </a:lnTo>
                <a:lnTo>
                  <a:pt x="2904320" y="3220465"/>
                </a:lnTo>
                <a:lnTo>
                  <a:pt x="2904320" y="4167469"/>
                </a:lnTo>
                <a:lnTo>
                  <a:pt x="2694589" y="4167469"/>
                </a:lnTo>
                <a:lnTo>
                  <a:pt x="3846" y="4759"/>
                </a:lnTo>
                <a:close/>
              </a:path>
            </a:pathLst>
          </a:custGeom>
          <a:solidFill>
            <a:schemeClr val="accent1">
              <a:lumMod val="75000"/>
            </a:schemeClr>
          </a:solidFill>
          <a:ln>
            <a:noFill/>
          </a:ln>
        </p:spPr>
      </p:sp>
      <p:sp>
        <p:nvSpPr>
          <p:cNvPr id="22" name="Freeform 15">
            <a:extLst>
              <a:ext uri="{FF2B5EF4-FFF2-40B4-BE49-F238E27FC236}">
                <a16:creationId xmlns:a16="http://schemas.microsoft.com/office/drawing/2014/main" id="{22A94CDB-5D63-4C75-9CB6-6C18CDF37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1071"/>
            <a:ext cx="2894568" cy="427693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sp>
        <p:nvSpPr>
          <p:cNvPr id="3" name="Content Placeholder 2">
            <a:extLst>
              <a:ext uri="{FF2B5EF4-FFF2-40B4-BE49-F238E27FC236}">
                <a16:creationId xmlns:a16="http://schemas.microsoft.com/office/drawing/2014/main" id="{E34711D3-1EB2-4739-9CBE-CEAAABAF3E64}"/>
              </a:ext>
            </a:extLst>
          </p:cNvPr>
          <p:cNvSpPr>
            <a:spLocks noGrp="1"/>
          </p:cNvSpPr>
          <p:nvPr>
            <p:ph idx="1"/>
          </p:nvPr>
        </p:nvSpPr>
        <p:spPr>
          <a:xfrm>
            <a:off x="3673476" y="400049"/>
            <a:ext cx="8258172" cy="6353176"/>
          </a:xfrm>
        </p:spPr>
        <p:txBody>
          <a:bodyPr vert="horz" lIns="91440" tIns="45720" rIns="91440" bIns="45720" rtlCol="0" anchor="t">
            <a:noAutofit/>
          </a:bodyPr>
          <a:lstStyle/>
          <a:p>
            <a:pPr marL="0" indent="0" algn="just">
              <a:lnSpc>
                <a:spcPct val="90000"/>
              </a:lnSpc>
              <a:buClr>
                <a:srgbClr val="30ACEC">
                  <a:lumMod val="75000"/>
                </a:srgbClr>
              </a:buClr>
              <a:buNone/>
            </a:pPr>
            <a:r>
              <a:rPr lang="en-US" b="1" u="sng">
                <a:latin typeface="Bookman Old Style"/>
              </a:rPr>
              <a:t>Else (Reward = -1000)</a:t>
            </a:r>
            <a:endParaRPr lang="en-US" sz="2200" b="1">
              <a:latin typeface="Bookman Old Style"/>
            </a:endParaRPr>
          </a:p>
          <a:p>
            <a:pPr marL="342900" indent="-342900" algn="just">
              <a:lnSpc>
                <a:spcPct val="90000"/>
              </a:lnSpc>
              <a:buClr>
                <a:srgbClr val="30ACEC">
                  <a:lumMod val="75000"/>
                </a:srgbClr>
              </a:buClr>
            </a:pPr>
            <a:r>
              <a:rPr lang="en-US" sz="2200">
                <a:latin typeface="Bookman Old Style"/>
              </a:rPr>
              <a:t>Here the reward represents the penalty given to the Dino.</a:t>
            </a:r>
          </a:p>
          <a:p>
            <a:pPr marL="342900" indent="-342900" algn="just">
              <a:lnSpc>
                <a:spcPct val="90000"/>
              </a:lnSpc>
              <a:buClr>
                <a:srgbClr val="1287C3"/>
              </a:buClr>
            </a:pPr>
            <a:r>
              <a:rPr lang="en-US" sz="2200">
                <a:latin typeface="Bookman Old Style"/>
              </a:rPr>
              <a:t>Penalty is given if the Dino gets out in the game.</a:t>
            </a:r>
            <a:endParaRPr lang="en-US"/>
          </a:p>
          <a:p>
            <a:pPr marL="342900" indent="-342900" algn="just">
              <a:lnSpc>
                <a:spcPct val="90000"/>
              </a:lnSpc>
              <a:buClr>
                <a:srgbClr val="1287C3"/>
              </a:buClr>
            </a:pPr>
            <a:r>
              <a:rPr lang="en-US" sz="2200">
                <a:latin typeface="Bookman Old Style"/>
              </a:rPr>
              <a:t>We update the Q-value of the particular action taken for the current state to incur the effect of penalty.</a:t>
            </a:r>
            <a:endParaRPr lang="en-US" u="sng">
              <a:latin typeface="Bookman Old Style"/>
            </a:endParaRPr>
          </a:p>
          <a:p>
            <a:pPr algn="just">
              <a:lnSpc>
                <a:spcPct val="90000"/>
              </a:lnSpc>
              <a:buClr>
                <a:srgbClr val="1287C3"/>
              </a:buClr>
            </a:pPr>
            <a:r>
              <a:rPr lang="en-US" sz="2200">
                <a:latin typeface="Bookman Old Style"/>
              </a:rPr>
              <a:t>To calculate the updated Q-value we retrieve the state in which Dino is after performing the action.</a:t>
            </a:r>
          </a:p>
          <a:p>
            <a:pPr algn="just">
              <a:lnSpc>
                <a:spcPct val="90000"/>
              </a:lnSpc>
              <a:buClr>
                <a:srgbClr val="1287C3"/>
              </a:buClr>
            </a:pPr>
            <a:r>
              <a:rPr lang="en-US" sz="2200">
                <a:latin typeface="Bookman Old Style"/>
              </a:rPr>
              <a:t>We retrieve the next state, Q-values for the next state(</a:t>
            </a:r>
            <a:r>
              <a:rPr lang="en-US" sz="2200" err="1">
                <a:latin typeface="Bookman Old Style"/>
                <a:ea typeface="+mn-lt"/>
                <a:cs typeface="+mn-lt"/>
              </a:rPr>
              <a:t>next_state_qs</a:t>
            </a:r>
            <a:r>
              <a:rPr lang="en-US" sz="2200">
                <a:latin typeface="Bookman Old Style"/>
              </a:rPr>
              <a:t>) and also the maximum of the Q-values of this next state(</a:t>
            </a:r>
            <a:r>
              <a:rPr lang="en-US" sz="2200" err="1">
                <a:latin typeface="Bookman Old Style"/>
                <a:ea typeface="+mn-lt"/>
                <a:cs typeface="+mn-lt"/>
              </a:rPr>
              <a:t>max_future_q</a:t>
            </a:r>
            <a:r>
              <a:rPr lang="en-US" sz="2200">
                <a:latin typeface="Bookman Old Style"/>
                <a:ea typeface="+mn-lt"/>
                <a:cs typeface="+mn-lt"/>
              </a:rPr>
              <a:t>)</a:t>
            </a:r>
            <a:r>
              <a:rPr lang="en-US" sz="2200">
                <a:latin typeface="Bookman Old Style"/>
              </a:rPr>
              <a:t>.</a:t>
            </a:r>
          </a:p>
          <a:p>
            <a:pPr lvl="1" algn="just">
              <a:lnSpc>
                <a:spcPct val="90000"/>
              </a:lnSpc>
              <a:buClr>
                <a:srgbClr val="1287C3"/>
              </a:buClr>
              <a:buFont typeface="Courier New"/>
              <a:buChar char="o"/>
            </a:pPr>
            <a:r>
              <a:rPr lang="en-US" err="1">
                <a:latin typeface="Bookman Old Style"/>
              </a:rPr>
              <a:t>Next_state</a:t>
            </a:r>
            <a:endParaRPr lang="en-US">
              <a:latin typeface="Bookman Old Style"/>
            </a:endParaRPr>
          </a:p>
          <a:p>
            <a:pPr lvl="1" algn="just">
              <a:lnSpc>
                <a:spcPct val="90000"/>
              </a:lnSpc>
              <a:buClr>
                <a:srgbClr val="1287C3"/>
              </a:buClr>
            </a:pPr>
            <a:endParaRPr lang="en-US">
              <a:latin typeface="Bookman Old Style"/>
            </a:endParaRPr>
          </a:p>
          <a:p>
            <a:pPr lvl="1" algn="just">
              <a:lnSpc>
                <a:spcPct val="90000"/>
              </a:lnSpc>
              <a:buClr>
                <a:srgbClr val="1287C3"/>
              </a:buClr>
              <a:buFont typeface="Courier New"/>
              <a:buChar char="o"/>
            </a:pPr>
            <a:r>
              <a:rPr lang="en-US" err="1">
                <a:latin typeface="Bookman Old Style"/>
              </a:rPr>
              <a:t>Next_state_qs</a:t>
            </a:r>
            <a:r>
              <a:rPr lang="en-US">
                <a:latin typeface="Bookman Old Style"/>
              </a:rPr>
              <a:t> = [0.62, 0.95, 0.87] </a:t>
            </a:r>
          </a:p>
          <a:p>
            <a:pPr lvl="1" algn="just">
              <a:lnSpc>
                <a:spcPct val="90000"/>
              </a:lnSpc>
              <a:buClr>
                <a:srgbClr val="1287C3"/>
              </a:buClr>
              <a:buFont typeface="Courier New"/>
              <a:buChar char="o"/>
            </a:pPr>
            <a:r>
              <a:rPr lang="en-US" err="1">
                <a:latin typeface="Bookman Old Style"/>
              </a:rPr>
              <a:t>Max_future_q</a:t>
            </a:r>
            <a:r>
              <a:rPr lang="en-US">
                <a:latin typeface="Bookman Old Style"/>
              </a:rPr>
              <a:t> = 0.95 for Jump</a:t>
            </a:r>
          </a:p>
          <a:p>
            <a:pPr algn="just">
              <a:lnSpc>
                <a:spcPct val="90000"/>
              </a:lnSpc>
              <a:buClr>
                <a:srgbClr val="1287C3"/>
              </a:buClr>
            </a:pPr>
            <a:endParaRPr lang="en-US">
              <a:latin typeface="Bookman Old Style"/>
            </a:endParaRPr>
          </a:p>
          <a:p>
            <a:pPr algn="just">
              <a:lnSpc>
                <a:spcPct val="90000"/>
              </a:lnSpc>
              <a:buClr>
                <a:srgbClr val="1287C3"/>
              </a:buClr>
            </a:pPr>
            <a:endParaRPr lang="en-US">
              <a:latin typeface="Bookman Old Style"/>
            </a:endParaRPr>
          </a:p>
        </p:txBody>
      </p:sp>
      <p:graphicFrame>
        <p:nvGraphicFramePr>
          <p:cNvPr id="19" name="Table 20">
            <a:extLst>
              <a:ext uri="{FF2B5EF4-FFF2-40B4-BE49-F238E27FC236}">
                <a16:creationId xmlns:a16="http://schemas.microsoft.com/office/drawing/2014/main" id="{5BE58CD5-21B0-4A76-A32E-3B85B2CEAC02}"/>
              </a:ext>
            </a:extLst>
          </p:cNvPr>
          <p:cNvGraphicFramePr>
            <a:graphicFrameLocks noGrp="1"/>
          </p:cNvGraphicFramePr>
          <p:nvPr>
            <p:extLst>
              <p:ext uri="{D42A27DB-BD31-4B8C-83A1-F6EECF244321}">
                <p14:modId xmlns:p14="http://schemas.microsoft.com/office/powerpoint/2010/main" val="3383573266"/>
              </p:ext>
            </p:extLst>
          </p:nvPr>
        </p:nvGraphicFramePr>
        <p:xfrm>
          <a:off x="4526280" y="4951476"/>
          <a:ext cx="7370790" cy="365760"/>
        </p:xfrm>
        <a:graphic>
          <a:graphicData uri="http://schemas.openxmlformats.org/drawingml/2006/table">
            <a:tbl>
              <a:tblPr firstRow="1" bandRow="1">
                <a:tableStyleId>{5C22544A-7EE6-4342-B048-85BDC9FD1C3A}</a:tableStyleId>
              </a:tblPr>
              <a:tblGrid>
                <a:gridCol w="611433">
                  <a:extLst>
                    <a:ext uri="{9D8B030D-6E8A-4147-A177-3AD203B41FA5}">
                      <a16:colId xmlns:a16="http://schemas.microsoft.com/office/drawing/2014/main" val="3917227700"/>
                    </a:ext>
                  </a:extLst>
                </a:gridCol>
                <a:gridCol w="731536">
                  <a:extLst>
                    <a:ext uri="{9D8B030D-6E8A-4147-A177-3AD203B41FA5}">
                      <a16:colId xmlns:a16="http://schemas.microsoft.com/office/drawing/2014/main" val="937804582"/>
                    </a:ext>
                  </a:extLst>
                </a:gridCol>
                <a:gridCol w="556841">
                  <a:extLst>
                    <a:ext uri="{9D8B030D-6E8A-4147-A177-3AD203B41FA5}">
                      <a16:colId xmlns:a16="http://schemas.microsoft.com/office/drawing/2014/main" val="3844172222"/>
                    </a:ext>
                  </a:extLst>
                </a:gridCol>
                <a:gridCol w="709700">
                  <a:extLst>
                    <a:ext uri="{9D8B030D-6E8A-4147-A177-3AD203B41FA5}">
                      <a16:colId xmlns:a16="http://schemas.microsoft.com/office/drawing/2014/main" val="2785532739"/>
                    </a:ext>
                  </a:extLst>
                </a:gridCol>
                <a:gridCol w="778125">
                  <a:extLst>
                    <a:ext uri="{9D8B030D-6E8A-4147-A177-3AD203B41FA5}">
                      <a16:colId xmlns:a16="http://schemas.microsoft.com/office/drawing/2014/main" val="2430859324"/>
                    </a:ext>
                  </a:extLst>
                </a:gridCol>
                <a:gridCol w="658364">
                  <a:extLst>
                    <a:ext uri="{9D8B030D-6E8A-4147-A177-3AD203B41FA5}">
                      <a16:colId xmlns:a16="http://schemas.microsoft.com/office/drawing/2014/main" val="2162567295"/>
                    </a:ext>
                  </a:extLst>
                </a:gridCol>
                <a:gridCol w="582426">
                  <a:extLst>
                    <a:ext uri="{9D8B030D-6E8A-4147-A177-3AD203B41FA5}">
                      <a16:colId xmlns:a16="http://schemas.microsoft.com/office/drawing/2014/main" val="3459013858"/>
                    </a:ext>
                  </a:extLst>
                </a:gridCol>
                <a:gridCol w="828841">
                  <a:extLst>
                    <a:ext uri="{9D8B030D-6E8A-4147-A177-3AD203B41FA5}">
                      <a16:colId xmlns:a16="http://schemas.microsoft.com/office/drawing/2014/main" val="2436166868"/>
                    </a:ext>
                  </a:extLst>
                </a:gridCol>
                <a:gridCol w="784038">
                  <a:extLst>
                    <a:ext uri="{9D8B030D-6E8A-4147-A177-3AD203B41FA5}">
                      <a16:colId xmlns:a16="http://schemas.microsoft.com/office/drawing/2014/main" val="364311023"/>
                    </a:ext>
                  </a:extLst>
                </a:gridCol>
                <a:gridCol w="1129486">
                  <a:extLst>
                    <a:ext uri="{9D8B030D-6E8A-4147-A177-3AD203B41FA5}">
                      <a16:colId xmlns:a16="http://schemas.microsoft.com/office/drawing/2014/main" val="4066651197"/>
                    </a:ext>
                  </a:extLst>
                </a:gridCol>
              </a:tblGrid>
              <a:tr h="357187">
                <a:tc>
                  <a:txBody>
                    <a:bodyPr/>
                    <a:lstStyle/>
                    <a:p>
                      <a:r>
                        <a:rPr lang="en-US">
                          <a:solidFill>
                            <a:schemeClr val="tx1"/>
                          </a:solidFill>
                        </a:rPr>
                        <a:t>23</a:t>
                      </a:r>
                    </a:p>
                  </a:txBody>
                  <a:tcPr>
                    <a:solidFill>
                      <a:schemeClr val="accent1">
                        <a:lumMod val="60000"/>
                        <a:lumOff val="40000"/>
                      </a:schemeClr>
                    </a:solidFill>
                  </a:tcPr>
                </a:tc>
                <a:tc>
                  <a:txBody>
                    <a:bodyPr/>
                    <a:lstStyle/>
                    <a:p>
                      <a:r>
                        <a:rPr lang="en-US">
                          <a:solidFill>
                            <a:schemeClr val="tx1"/>
                          </a:solidFill>
                        </a:rPr>
                        <a:t>93</a:t>
                      </a:r>
                    </a:p>
                  </a:txBody>
                  <a:tcPr>
                    <a:solidFill>
                      <a:schemeClr val="accent1">
                        <a:lumMod val="60000"/>
                        <a:lumOff val="40000"/>
                      </a:schemeClr>
                    </a:solidFill>
                  </a:tcPr>
                </a:tc>
                <a:tc>
                  <a:txBody>
                    <a:bodyPr/>
                    <a:lstStyle/>
                    <a:p>
                      <a:r>
                        <a:rPr lang="en-US">
                          <a:solidFill>
                            <a:schemeClr val="tx1"/>
                          </a:solidFill>
                        </a:rPr>
                        <a:t>F</a:t>
                      </a:r>
                    </a:p>
                  </a:txBody>
                  <a:tcPr>
                    <a:solidFill>
                      <a:schemeClr val="accent1">
                        <a:lumMod val="60000"/>
                        <a:lumOff val="40000"/>
                      </a:schemeClr>
                    </a:solidFill>
                  </a:tcPr>
                </a:tc>
                <a:tc>
                  <a:txBody>
                    <a:bodyPr/>
                    <a:lstStyle/>
                    <a:p>
                      <a:r>
                        <a:rPr lang="en-US">
                          <a:solidFill>
                            <a:schemeClr val="tx1"/>
                          </a:solidFill>
                        </a:rPr>
                        <a:t>6 .5</a:t>
                      </a:r>
                    </a:p>
                  </a:txBody>
                  <a:tcPr>
                    <a:solidFill>
                      <a:schemeClr val="accent1">
                        <a:lumMod val="60000"/>
                        <a:lumOff val="40000"/>
                      </a:schemeClr>
                    </a:solidFill>
                  </a:tcPr>
                </a:tc>
                <a:tc>
                  <a:txBody>
                    <a:bodyPr/>
                    <a:lstStyle/>
                    <a:p>
                      <a:r>
                        <a:rPr lang="en-US">
                          <a:solidFill>
                            <a:schemeClr val="tx1"/>
                          </a:solidFill>
                        </a:rPr>
                        <a:t>150</a:t>
                      </a:r>
                    </a:p>
                  </a:txBody>
                  <a:tcPr>
                    <a:solidFill>
                      <a:schemeClr val="accent1">
                        <a:lumMod val="60000"/>
                        <a:lumOff val="40000"/>
                      </a:schemeClr>
                    </a:solidFill>
                  </a:tcPr>
                </a:tc>
                <a:tc>
                  <a:txBody>
                    <a:bodyPr/>
                    <a:lstStyle/>
                    <a:p>
                      <a:r>
                        <a:rPr lang="en-US">
                          <a:solidFill>
                            <a:schemeClr val="tx1"/>
                          </a:solidFill>
                        </a:rPr>
                        <a:t>52</a:t>
                      </a:r>
                    </a:p>
                  </a:txBody>
                  <a:tcPr>
                    <a:solidFill>
                      <a:schemeClr val="accent1">
                        <a:lumMod val="60000"/>
                        <a:lumOff val="40000"/>
                      </a:schemeClr>
                    </a:solidFill>
                  </a:tcPr>
                </a:tc>
                <a:tc>
                  <a:txBody>
                    <a:bodyPr/>
                    <a:lstStyle/>
                    <a:p>
                      <a:r>
                        <a:rPr lang="en-US">
                          <a:solidFill>
                            <a:schemeClr val="tx1"/>
                          </a:solidFill>
                        </a:rPr>
                        <a:t>51</a:t>
                      </a:r>
                    </a:p>
                  </a:txBody>
                  <a:tcPr>
                    <a:solidFill>
                      <a:schemeClr val="accent1">
                        <a:lumMod val="60000"/>
                        <a:lumOff val="40000"/>
                      </a:schemeClr>
                    </a:solidFill>
                  </a:tcPr>
                </a:tc>
                <a:tc>
                  <a:txBody>
                    <a:bodyPr/>
                    <a:lstStyle/>
                    <a:p>
                      <a:r>
                        <a:rPr lang="en-US">
                          <a:solidFill>
                            <a:schemeClr val="tx1"/>
                          </a:solidFill>
                        </a:rPr>
                        <a:t>0.62</a:t>
                      </a:r>
                    </a:p>
                  </a:txBody>
                  <a:tcPr>
                    <a:solidFill>
                      <a:schemeClr val="accent1">
                        <a:lumMod val="60000"/>
                        <a:lumOff val="40000"/>
                      </a:schemeClr>
                    </a:solidFill>
                  </a:tcPr>
                </a:tc>
                <a:tc>
                  <a:txBody>
                    <a:bodyPr/>
                    <a:lstStyle/>
                    <a:p>
                      <a:r>
                        <a:rPr lang="en-US">
                          <a:solidFill>
                            <a:schemeClr val="tx1"/>
                          </a:solidFill>
                        </a:rPr>
                        <a:t>0.95</a:t>
                      </a:r>
                    </a:p>
                  </a:txBody>
                  <a:tcPr>
                    <a:solidFill>
                      <a:schemeClr val="accent1">
                        <a:lumMod val="60000"/>
                        <a:lumOff val="40000"/>
                      </a:schemeClr>
                    </a:solidFill>
                  </a:tcPr>
                </a:tc>
                <a:tc>
                  <a:txBody>
                    <a:bodyPr/>
                    <a:lstStyle/>
                    <a:p>
                      <a:r>
                        <a:rPr lang="en-US">
                          <a:solidFill>
                            <a:schemeClr val="tx1"/>
                          </a:solidFill>
                        </a:rPr>
                        <a:t>0.87</a:t>
                      </a:r>
                    </a:p>
                  </a:txBody>
                  <a:tcPr>
                    <a:solidFill>
                      <a:schemeClr val="accent1">
                        <a:lumMod val="60000"/>
                        <a:lumOff val="40000"/>
                      </a:schemeClr>
                    </a:solidFill>
                  </a:tcPr>
                </a:tc>
                <a:extLst>
                  <a:ext uri="{0D108BD9-81ED-4DB2-BD59-A6C34878D82A}">
                    <a16:rowId xmlns:a16="http://schemas.microsoft.com/office/drawing/2014/main" val="4038294895"/>
                  </a:ext>
                </a:extLst>
              </a:tr>
            </a:tbl>
          </a:graphicData>
        </a:graphic>
      </p:graphicFrame>
    </p:spTree>
    <p:extLst>
      <p:ext uri="{BB962C8B-B14F-4D97-AF65-F5344CB8AC3E}">
        <p14:creationId xmlns:p14="http://schemas.microsoft.com/office/powerpoint/2010/main" val="3616566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0C263-1C63-48B4-89EF-485C262452AB}"/>
              </a:ext>
            </a:extLst>
          </p:cNvPr>
          <p:cNvSpPr>
            <a:spLocks noGrp="1"/>
          </p:cNvSpPr>
          <p:nvPr>
            <p:ph idx="1"/>
          </p:nvPr>
        </p:nvSpPr>
        <p:spPr>
          <a:xfrm>
            <a:off x="1798635" y="933449"/>
            <a:ext cx="10018713" cy="4495801"/>
          </a:xfrm>
        </p:spPr>
        <p:txBody>
          <a:bodyPr vert="horz" lIns="91440" tIns="45720" rIns="91440" bIns="45720" rtlCol="0" anchor="t">
            <a:normAutofit/>
          </a:bodyPr>
          <a:lstStyle/>
          <a:p>
            <a:pPr>
              <a:lnSpc>
                <a:spcPct val="90000"/>
              </a:lnSpc>
            </a:pPr>
            <a:r>
              <a:rPr lang="en-US">
                <a:latin typeface="Bookman Old Style"/>
              </a:rPr>
              <a:t>Now we calculate the updated Q-value using the Q-Function </a:t>
            </a:r>
            <a:endParaRPr lang="en-US">
              <a:latin typeface="Corbel" panose="020B0503020204020204"/>
            </a:endParaRPr>
          </a:p>
          <a:p>
            <a:pPr>
              <a:lnSpc>
                <a:spcPct val="90000"/>
              </a:lnSpc>
              <a:buClr>
                <a:srgbClr val="1287C3"/>
              </a:buClr>
            </a:pPr>
            <a:r>
              <a:rPr lang="en-US" err="1">
                <a:latin typeface="Bookman Old Style"/>
              </a:rPr>
              <a:t>new_q</a:t>
            </a:r>
            <a:r>
              <a:rPr lang="en-US">
                <a:latin typeface="Bookman Old Style"/>
              </a:rPr>
              <a:t> = [(1 - </a:t>
            </a:r>
            <a:r>
              <a:rPr lang="en-US" err="1">
                <a:latin typeface="Bookman Old Style"/>
              </a:rPr>
              <a:t>learning_rate</a:t>
            </a:r>
            <a:r>
              <a:rPr lang="en-US">
                <a:latin typeface="Bookman Old Style"/>
              </a:rPr>
              <a:t> ) * </a:t>
            </a:r>
            <a:r>
              <a:rPr lang="en-US" err="1">
                <a:latin typeface="Bookman Old Style"/>
              </a:rPr>
              <a:t>current_qsa</a:t>
            </a:r>
            <a:r>
              <a:rPr lang="en-US">
                <a:latin typeface="Bookman Old Style"/>
              </a:rPr>
              <a:t>] + </a:t>
            </a:r>
            <a:endParaRPr lang="en-US">
              <a:latin typeface="Corbel" panose="020B0503020204020204"/>
            </a:endParaRPr>
          </a:p>
          <a:p>
            <a:pPr marL="0" indent="0">
              <a:lnSpc>
                <a:spcPct val="90000"/>
              </a:lnSpc>
              <a:buClr>
                <a:srgbClr val="1287C3"/>
              </a:buClr>
              <a:buNone/>
            </a:pPr>
            <a:r>
              <a:rPr lang="en-US">
                <a:latin typeface="Bookman Old Style"/>
              </a:rPr>
              <a:t>                [</a:t>
            </a:r>
            <a:r>
              <a:rPr lang="en-US" err="1">
                <a:latin typeface="Bookman Old Style"/>
              </a:rPr>
              <a:t>learning_rate</a:t>
            </a:r>
            <a:r>
              <a:rPr lang="en-US">
                <a:latin typeface="Bookman Old Style"/>
              </a:rPr>
              <a:t> * (reward + discount * </a:t>
            </a:r>
            <a:r>
              <a:rPr lang="en-US" err="1">
                <a:latin typeface="Bookman Old Style"/>
              </a:rPr>
              <a:t>max_future_q</a:t>
            </a:r>
            <a:r>
              <a:rPr lang="en-US">
                <a:latin typeface="Bookman Old Style"/>
              </a:rPr>
              <a:t>)]</a:t>
            </a:r>
            <a:endParaRPr lang="en-US">
              <a:ea typeface="+mn-lt"/>
              <a:cs typeface="+mn-lt"/>
            </a:endParaRPr>
          </a:p>
          <a:p>
            <a:pPr lvl="1">
              <a:buClr>
                <a:srgbClr val="1287C3"/>
              </a:buClr>
              <a:buFont typeface="Wingdings"/>
              <a:buChar char="§"/>
            </a:pPr>
            <a:r>
              <a:rPr lang="en-US" err="1">
                <a:latin typeface="Bookman Old Style"/>
              </a:rPr>
              <a:t>new_q</a:t>
            </a:r>
            <a:r>
              <a:rPr lang="en-US">
                <a:latin typeface="Bookman Old Style"/>
              </a:rPr>
              <a:t> = [(1 - </a:t>
            </a:r>
            <a:r>
              <a:rPr lang="en-US">
                <a:latin typeface="Bookman Old Style"/>
                <a:ea typeface="+mn-lt"/>
                <a:cs typeface="+mn-lt"/>
              </a:rPr>
              <a:t>0.1) * 0.45] + [0.1 * (-1000 + 0.99* 0.95)]</a:t>
            </a:r>
          </a:p>
          <a:p>
            <a:pPr lvl="1">
              <a:buClr>
                <a:srgbClr val="1287C3"/>
              </a:buClr>
              <a:buFont typeface="Wingdings"/>
              <a:buChar char="§"/>
            </a:pPr>
            <a:r>
              <a:rPr lang="en-US" err="1">
                <a:latin typeface="Bookman Old Style"/>
              </a:rPr>
              <a:t>new_q</a:t>
            </a:r>
            <a:r>
              <a:rPr lang="en-US">
                <a:latin typeface="Bookman Old Style"/>
              </a:rPr>
              <a:t> = [0.99*1.27] + [0.1*(-940.5)]</a:t>
            </a:r>
          </a:p>
          <a:p>
            <a:pPr lvl="1">
              <a:buClr>
                <a:srgbClr val="1287C3"/>
              </a:buClr>
              <a:buFont typeface="Wingdings"/>
              <a:buChar char="§"/>
            </a:pPr>
            <a:r>
              <a:rPr lang="en-US" err="1">
                <a:latin typeface="Bookman Old Style"/>
              </a:rPr>
              <a:t>new_q</a:t>
            </a:r>
            <a:r>
              <a:rPr lang="en-US">
                <a:latin typeface="Bookman Old Style"/>
              </a:rPr>
              <a:t> = 0.4455 - 94.05</a:t>
            </a:r>
          </a:p>
          <a:p>
            <a:pPr lvl="1">
              <a:buClr>
                <a:srgbClr val="1287C3"/>
              </a:buClr>
              <a:buFont typeface="Wingdings"/>
              <a:buChar char="§"/>
            </a:pPr>
            <a:r>
              <a:rPr lang="en-US" err="1">
                <a:latin typeface="Bookman Old Style"/>
              </a:rPr>
              <a:t>new_q</a:t>
            </a:r>
            <a:r>
              <a:rPr lang="en-US">
                <a:latin typeface="Bookman Old Style"/>
              </a:rPr>
              <a:t> = -93.6045</a:t>
            </a:r>
          </a:p>
          <a:p>
            <a:pPr lvl="1">
              <a:buClr>
                <a:srgbClr val="1287C3"/>
              </a:buClr>
              <a:buFont typeface="Wingdings"/>
              <a:buChar char="§"/>
            </a:pPr>
            <a:r>
              <a:rPr lang="en-US">
                <a:latin typeface="Bookman Old Style"/>
              </a:rPr>
              <a:t>Now we update this calculate </a:t>
            </a:r>
            <a:r>
              <a:rPr lang="en-US" err="1">
                <a:latin typeface="Bookman Old Style"/>
              </a:rPr>
              <a:t>new_q</a:t>
            </a:r>
            <a:r>
              <a:rPr lang="en-US">
                <a:latin typeface="Bookman Old Style"/>
              </a:rPr>
              <a:t> in the </a:t>
            </a:r>
            <a:r>
              <a:rPr lang="en-US" err="1">
                <a:latin typeface="Bookman Old Style"/>
              </a:rPr>
              <a:t>q_table</a:t>
            </a:r>
            <a:r>
              <a:rPr lang="en-US">
                <a:latin typeface="Bookman Old Style"/>
              </a:rPr>
              <a:t> for the current state and for the action that was taken (I.e. Do Nothing)</a:t>
            </a:r>
          </a:p>
          <a:p>
            <a:pPr>
              <a:buClr>
                <a:srgbClr val="1287C3"/>
              </a:buClr>
            </a:pPr>
            <a:endParaRPr lang="en-US"/>
          </a:p>
        </p:txBody>
      </p:sp>
      <p:sp>
        <p:nvSpPr>
          <p:cNvPr id="5" name="TextBox 4">
            <a:extLst>
              <a:ext uri="{FF2B5EF4-FFF2-40B4-BE49-F238E27FC236}">
                <a16:creationId xmlns:a16="http://schemas.microsoft.com/office/drawing/2014/main" id="{94693CFA-6A07-4B83-B01D-BE9AB2A4A3CA}"/>
              </a:ext>
            </a:extLst>
          </p:cNvPr>
          <p:cNvSpPr txBox="1"/>
          <p:nvPr/>
        </p:nvSpPr>
        <p:spPr>
          <a:xfrm>
            <a:off x="1800225" y="285750"/>
            <a:ext cx="102298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a:latin typeface="Bookman Old Style"/>
              </a:rPr>
              <a:t>Calculation to Update Q-Value, If Dino is Still playing</a:t>
            </a:r>
          </a:p>
        </p:txBody>
      </p:sp>
      <p:graphicFrame>
        <p:nvGraphicFramePr>
          <p:cNvPr id="8" name="Table 20">
            <a:extLst>
              <a:ext uri="{FF2B5EF4-FFF2-40B4-BE49-F238E27FC236}">
                <a16:creationId xmlns:a16="http://schemas.microsoft.com/office/drawing/2014/main" id="{D6D45F32-5DF4-4BD1-82BD-4D0141862CCE}"/>
              </a:ext>
            </a:extLst>
          </p:cNvPr>
          <p:cNvGraphicFramePr>
            <a:graphicFrameLocks noGrp="1"/>
          </p:cNvGraphicFramePr>
          <p:nvPr/>
        </p:nvGraphicFramePr>
        <p:xfrm>
          <a:off x="3924300" y="5276850"/>
          <a:ext cx="5894241" cy="369093"/>
        </p:xfrm>
        <a:graphic>
          <a:graphicData uri="http://schemas.openxmlformats.org/drawingml/2006/table">
            <a:tbl>
              <a:tblPr firstRow="1" bandRow="1">
                <a:tableStyleId>{5C22544A-7EE6-4342-B048-85BDC9FD1C3A}</a:tableStyleId>
              </a:tblPr>
              <a:tblGrid>
                <a:gridCol w="589424">
                  <a:extLst>
                    <a:ext uri="{9D8B030D-6E8A-4147-A177-3AD203B41FA5}">
                      <a16:colId xmlns:a16="http://schemas.microsoft.com/office/drawing/2014/main" val="3917227700"/>
                    </a:ext>
                  </a:extLst>
                </a:gridCol>
                <a:gridCol w="589424">
                  <a:extLst>
                    <a:ext uri="{9D8B030D-6E8A-4147-A177-3AD203B41FA5}">
                      <a16:colId xmlns:a16="http://schemas.microsoft.com/office/drawing/2014/main" val="937804582"/>
                    </a:ext>
                  </a:extLst>
                </a:gridCol>
                <a:gridCol w="589424">
                  <a:extLst>
                    <a:ext uri="{9D8B030D-6E8A-4147-A177-3AD203B41FA5}">
                      <a16:colId xmlns:a16="http://schemas.microsoft.com/office/drawing/2014/main" val="3844172222"/>
                    </a:ext>
                  </a:extLst>
                </a:gridCol>
                <a:gridCol w="589424">
                  <a:extLst>
                    <a:ext uri="{9D8B030D-6E8A-4147-A177-3AD203B41FA5}">
                      <a16:colId xmlns:a16="http://schemas.microsoft.com/office/drawing/2014/main" val="2785532739"/>
                    </a:ext>
                  </a:extLst>
                </a:gridCol>
                <a:gridCol w="333375">
                  <a:extLst>
                    <a:ext uri="{9D8B030D-6E8A-4147-A177-3AD203B41FA5}">
                      <a16:colId xmlns:a16="http://schemas.microsoft.com/office/drawing/2014/main" val="2430859324"/>
                    </a:ext>
                  </a:extLst>
                </a:gridCol>
                <a:gridCol w="333375">
                  <a:extLst>
                    <a:ext uri="{9D8B030D-6E8A-4147-A177-3AD203B41FA5}">
                      <a16:colId xmlns:a16="http://schemas.microsoft.com/office/drawing/2014/main" val="2162567295"/>
                    </a:ext>
                  </a:extLst>
                </a:gridCol>
                <a:gridCol w="404810">
                  <a:extLst>
                    <a:ext uri="{9D8B030D-6E8A-4147-A177-3AD203B41FA5}">
                      <a16:colId xmlns:a16="http://schemas.microsoft.com/office/drawing/2014/main" val="3459013858"/>
                    </a:ext>
                  </a:extLst>
                </a:gridCol>
                <a:gridCol w="750092">
                  <a:extLst>
                    <a:ext uri="{9D8B030D-6E8A-4147-A177-3AD203B41FA5}">
                      <a16:colId xmlns:a16="http://schemas.microsoft.com/office/drawing/2014/main" val="2436166868"/>
                    </a:ext>
                  </a:extLst>
                </a:gridCol>
                <a:gridCol w="904874">
                  <a:extLst>
                    <a:ext uri="{9D8B030D-6E8A-4147-A177-3AD203B41FA5}">
                      <a16:colId xmlns:a16="http://schemas.microsoft.com/office/drawing/2014/main" val="364311023"/>
                    </a:ext>
                  </a:extLst>
                </a:gridCol>
                <a:gridCol w="810019">
                  <a:extLst>
                    <a:ext uri="{9D8B030D-6E8A-4147-A177-3AD203B41FA5}">
                      <a16:colId xmlns:a16="http://schemas.microsoft.com/office/drawing/2014/main" val="4066651197"/>
                    </a:ext>
                  </a:extLst>
                </a:gridCol>
              </a:tblGrid>
              <a:tr h="369093">
                <a:tc>
                  <a:txBody>
                    <a:bodyPr/>
                    <a:lstStyle/>
                    <a:p>
                      <a:r>
                        <a:rPr lang="en-US">
                          <a:solidFill>
                            <a:schemeClr val="tx1"/>
                          </a:solidFill>
                        </a:rPr>
                        <a:t>0</a:t>
                      </a:r>
                    </a:p>
                  </a:txBody>
                  <a:tcPr>
                    <a:solidFill>
                      <a:schemeClr val="accent1">
                        <a:lumMod val="60000"/>
                        <a:lumOff val="40000"/>
                      </a:schemeClr>
                    </a:solidFill>
                  </a:tcPr>
                </a:tc>
                <a:tc>
                  <a:txBody>
                    <a:bodyPr/>
                    <a:lstStyle/>
                    <a:p>
                      <a:r>
                        <a:rPr lang="en-US">
                          <a:solidFill>
                            <a:schemeClr val="tx1"/>
                          </a:solidFill>
                        </a:rPr>
                        <a:t>82</a:t>
                      </a:r>
                    </a:p>
                  </a:txBody>
                  <a:tcPr>
                    <a:solidFill>
                      <a:schemeClr val="accent1">
                        <a:lumMod val="60000"/>
                        <a:lumOff val="40000"/>
                      </a:schemeClr>
                    </a:solidFill>
                  </a:tcPr>
                </a:tc>
                <a:tc>
                  <a:txBody>
                    <a:bodyPr/>
                    <a:lstStyle/>
                    <a:p>
                      <a:r>
                        <a:rPr lang="en-US">
                          <a:solidFill>
                            <a:schemeClr val="tx1"/>
                          </a:solidFill>
                        </a:rPr>
                        <a:t>T</a:t>
                      </a:r>
                    </a:p>
                  </a:txBody>
                  <a:tcPr>
                    <a:solidFill>
                      <a:schemeClr val="accent1">
                        <a:lumMod val="60000"/>
                        <a:lumOff val="40000"/>
                      </a:schemeClr>
                    </a:solidFill>
                  </a:tcPr>
                </a:tc>
                <a:tc>
                  <a:txBody>
                    <a:bodyPr/>
                    <a:lstStyle/>
                    <a:p>
                      <a:r>
                        <a:rPr lang="en-US">
                          <a:solidFill>
                            <a:schemeClr val="tx1"/>
                          </a:solidFill>
                        </a:rPr>
                        <a:t>6 </a:t>
                      </a: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r>
                        <a:rPr lang="en-US">
                          <a:solidFill>
                            <a:schemeClr val="tx1"/>
                          </a:solidFill>
                        </a:rPr>
                        <a:t>0.45</a:t>
                      </a:r>
                      <a:endParaRPr lang="en-US"/>
                    </a:p>
                  </a:txBody>
                  <a:tcPr>
                    <a:solidFill>
                      <a:schemeClr val="accent1">
                        <a:lumMod val="60000"/>
                        <a:lumOff val="40000"/>
                      </a:schemeClr>
                    </a:solidFill>
                  </a:tcPr>
                </a:tc>
                <a:tc>
                  <a:txBody>
                    <a:bodyPr/>
                    <a:lstStyle/>
                    <a:p>
                      <a:r>
                        <a:rPr lang="en-US">
                          <a:solidFill>
                            <a:schemeClr val="tx1"/>
                          </a:solidFill>
                        </a:rPr>
                        <a:t>0.36</a:t>
                      </a:r>
                    </a:p>
                  </a:txBody>
                  <a:tcPr>
                    <a:solidFill>
                      <a:schemeClr val="accent1">
                        <a:lumMod val="60000"/>
                        <a:lumOff val="40000"/>
                      </a:schemeClr>
                    </a:solidFill>
                  </a:tcPr>
                </a:tc>
                <a:tc>
                  <a:txBody>
                    <a:bodyPr/>
                    <a:lstStyle/>
                    <a:p>
                      <a:r>
                        <a:rPr lang="en-US">
                          <a:solidFill>
                            <a:schemeClr val="tx1"/>
                          </a:solidFill>
                        </a:rPr>
                        <a:t>0.39</a:t>
                      </a:r>
                    </a:p>
                  </a:txBody>
                  <a:tcPr>
                    <a:solidFill>
                      <a:schemeClr val="accent1">
                        <a:lumMod val="60000"/>
                        <a:lumOff val="40000"/>
                      </a:schemeClr>
                    </a:solidFill>
                  </a:tcPr>
                </a:tc>
                <a:extLst>
                  <a:ext uri="{0D108BD9-81ED-4DB2-BD59-A6C34878D82A}">
                    <a16:rowId xmlns:a16="http://schemas.microsoft.com/office/drawing/2014/main" val="4038294895"/>
                  </a:ext>
                </a:extLst>
              </a:tr>
            </a:tbl>
          </a:graphicData>
        </a:graphic>
      </p:graphicFrame>
      <p:graphicFrame>
        <p:nvGraphicFramePr>
          <p:cNvPr id="10" name="Table 20">
            <a:extLst>
              <a:ext uri="{FF2B5EF4-FFF2-40B4-BE49-F238E27FC236}">
                <a16:creationId xmlns:a16="http://schemas.microsoft.com/office/drawing/2014/main" id="{992F74CD-C4D6-4AB1-832C-E6FF07CB4C97}"/>
              </a:ext>
            </a:extLst>
          </p:cNvPr>
          <p:cNvGraphicFramePr>
            <a:graphicFrameLocks noGrp="1"/>
          </p:cNvGraphicFramePr>
          <p:nvPr>
            <p:extLst>
              <p:ext uri="{D42A27DB-BD31-4B8C-83A1-F6EECF244321}">
                <p14:modId xmlns:p14="http://schemas.microsoft.com/office/powerpoint/2010/main" val="2477551823"/>
              </p:ext>
            </p:extLst>
          </p:nvPr>
        </p:nvGraphicFramePr>
        <p:xfrm>
          <a:off x="3943350" y="6124575"/>
          <a:ext cx="5906136" cy="369093"/>
        </p:xfrm>
        <a:graphic>
          <a:graphicData uri="http://schemas.openxmlformats.org/drawingml/2006/table">
            <a:tbl>
              <a:tblPr firstRow="1" bandRow="1">
                <a:tableStyleId>{5C22544A-7EE6-4342-B048-85BDC9FD1C3A}</a:tableStyleId>
              </a:tblPr>
              <a:tblGrid>
                <a:gridCol w="590615">
                  <a:extLst>
                    <a:ext uri="{9D8B030D-6E8A-4147-A177-3AD203B41FA5}">
                      <a16:colId xmlns:a16="http://schemas.microsoft.com/office/drawing/2014/main" val="3917227700"/>
                    </a:ext>
                  </a:extLst>
                </a:gridCol>
                <a:gridCol w="590615">
                  <a:extLst>
                    <a:ext uri="{9D8B030D-6E8A-4147-A177-3AD203B41FA5}">
                      <a16:colId xmlns:a16="http://schemas.microsoft.com/office/drawing/2014/main" val="937804582"/>
                    </a:ext>
                  </a:extLst>
                </a:gridCol>
                <a:gridCol w="590615">
                  <a:extLst>
                    <a:ext uri="{9D8B030D-6E8A-4147-A177-3AD203B41FA5}">
                      <a16:colId xmlns:a16="http://schemas.microsoft.com/office/drawing/2014/main" val="3844172222"/>
                    </a:ext>
                  </a:extLst>
                </a:gridCol>
                <a:gridCol w="590615">
                  <a:extLst>
                    <a:ext uri="{9D8B030D-6E8A-4147-A177-3AD203B41FA5}">
                      <a16:colId xmlns:a16="http://schemas.microsoft.com/office/drawing/2014/main" val="2785532739"/>
                    </a:ext>
                  </a:extLst>
                </a:gridCol>
                <a:gridCol w="334046">
                  <a:extLst>
                    <a:ext uri="{9D8B030D-6E8A-4147-A177-3AD203B41FA5}">
                      <a16:colId xmlns:a16="http://schemas.microsoft.com/office/drawing/2014/main" val="2430859324"/>
                    </a:ext>
                  </a:extLst>
                </a:gridCol>
                <a:gridCol w="308495">
                  <a:extLst>
                    <a:ext uri="{9D8B030D-6E8A-4147-A177-3AD203B41FA5}">
                      <a16:colId xmlns:a16="http://schemas.microsoft.com/office/drawing/2014/main" val="2162567295"/>
                    </a:ext>
                  </a:extLst>
                </a:gridCol>
                <a:gridCol w="282671">
                  <a:extLst>
                    <a:ext uri="{9D8B030D-6E8A-4147-A177-3AD203B41FA5}">
                      <a16:colId xmlns:a16="http://schemas.microsoft.com/office/drawing/2014/main" val="3459013858"/>
                    </a:ext>
                  </a:extLst>
                </a:gridCol>
                <a:gridCol w="892432">
                  <a:extLst>
                    <a:ext uri="{9D8B030D-6E8A-4147-A177-3AD203B41FA5}">
                      <a16:colId xmlns:a16="http://schemas.microsoft.com/office/drawing/2014/main" val="2436166868"/>
                    </a:ext>
                  </a:extLst>
                </a:gridCol>
                <a:gridCol w="869156">
                  <a:extLst>
                    <a:ext uri="{9D8B030D-6E8A-4147-A177-3AD203B41FA5}">
                      <a16:colId xmlns:a16="http://schemas.microsoft.com/office/drawing/2014/main" val="364311023"/>
                    </a:ext>
                  </a:extLst>
                </a:gridCol>
                <a:gridCol w="856876">
                  <a:extLst>
                    <a:ext uri="{9D8B030D-6E8A-4147-A177-3AD203B41FA5}">
                      <a16:colId xmlns:a16="http://schemas.microsoft.com/office/drawing/2014/main" val="4066651197"/>
                    </a:ext>
                  </a:extLst>
                </a:gridCol>
              </a:tblGrid>
              <a:tr h="369093">
                <a:tc>
                  <a:txBody>
                    <a:bodyPr/>
                    <a:lstStyle/>
                    <a:p>
                      <a:r>
                        <a:rPr lang="en-US">
                          <a:solidFill>
                            <a:schemeClr val="tx1"/>
                          </a:solidFill>
                        </a:rPr>
                        <a:t>0</a:t>
                      </a:r>
                    </a:p>
                  </a:txBody>
                  <a:tcPr>
                    <a:solidFill>
                      <a:schemeClr val="accent1">
                        <a:lumMod val="60000"/>
                        <a:lumOff val="40000"/>
                      </a:schemeClr>
                    </a:solidFill>
                  </a:tcPr>
                </a:tc>
                <a:tc>
                  <a:txBody>
                    <a:bodyPr/>
                    <a:lstStyle/>
                    <a:p>
                      <a:r>
                        <a:rPr lang="en-US">
                          <a:solidFill>
                            <a:schemeClr val="tx1"/>
                          </a:solidFill>
                        </a:rPr>
                        <a:t>82</a:t>
                      </a:r>
                    </a:p>
                  </a:txBody>
                  <a:tcPr>
                    <a:solidFill>
                      <a:schemeClr val="accent1">
                        <a:lumMod val="60000"/>
                        <a:lumOff val="40000"/>
                      </a:schemeClr>
                    </a:solidFill>
                  </a:tcPr>
                </a:tc>
                <a:tc>
                  <a:txBody>
                    <a:bodyPr/>
                    <a:lstStyle/>
                    <a:p>
                      <a:r>
                        <a:rPr lang="en-US">
                          <a:solidFill>
                            <a:schemeClr val="tx1"/>
                          </a:solidFill>
                        </a:rPr>
                        <a:t>T</a:t>
                      </a:r>
                    </a:p>
                  </a:txBody>
                  <a:tcPr>
                    <a:solidFill>
                      <a:schemeClr val="accent1">
                        <a:lumMod val="60000"/>
                        <a:lumOff val="40000"/>
                      </a:schemeClr>
                    </a:solidFill>
                  </a:tcPr>
                </a:tc>
                <a:tc>
                  <a:txBody>
                    <a:bodyPr/>
                    <a:lstStyle/>
                    <a:p>
                      <a:r>
                        <a:rPr lang="en-US">
                          <a:solidFill>
                            <a:schemeClr val="tx1"/>
                          </a:solidFill>
                        </a:rPr>
                        <a:t>6 </a:t>
                      </a: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endParaRPr lang="en-US">
                        <a:solidFill>
                          <a:schemeClr val="tx1"/>
                        </a:solidFill>
                      </a:endParaRPr>
                    </a:p>
                  </a:txBody>
                  <a:tcPr>
                    <a:solidFill>
                      <a:schemeClr val="accent1">
                        <a:lumMod val="60000"/>
                        <a:lumOff val="40000"/>
                      </a:schemeClr>
                    </a:solidFill>
                  </a:tcPr>
                </a:tc>
                <a:tc>
                  <a:txBody>
                    <a:bodyPr/>
                    <a:lstStyle/>
                    <a:p>
                      <a:r>
                        <a:rPr lang="en-US">
                          <a:solidFill>
                            <a:schemeClr val="tx1"/>
                          </a:solidFill>
                        </a:rPr>
                        <a:t>-93.60</a:t>
                      </a:r>
                    </a:p>
                  </a:txBody>
                  <a:tcPr>
                    <a:solidFill>
                      <a:schemeClr val="accent1">
                        <a:lumMod val="60000"/>
                        <a:lumOff val="40000"/>
                      </a:schemeClr>
                    </a:solidFill>
                  </a:tcPr>
                </a:tc>
                <a:tc>
                  <a:txBody>
                    <a:bodyPr/>
                    <a:lstStyle/>
                    <a:p>
                      <a:r>
                        <a:rPr lang="en-US">
                          <a:solidFill>
                            <a:schemeClr val="tx1"/>
                          </a:solidFill>
                        </a:rPr>
                        <a:t>0.36</a:t>
                      </a:r>
                    </a:p>
                  </a:txBody>
                  <a:tcPr>
                    <a:solidFill>
                      <a:schemeClr val="accent1">
                        <a:lumMod val="60000"/>
                        <a:lumOff val="40000"/>
                      </a:schemeClr>
                    </a:solidFill>
                  </a:tcPr>
                </a:tc>
                <a:tc>
                  <a:txBody>
                    <a:bodyPr/>
                    <a:lstStyle/>
                    <a:p>
                      <a:r>
                        <a:rPr lang="en-US">
                          <a:solidFill>
                            <a:schemeClr val="tx1"/>
                          </a:solidFill>
                        </a:rPr>
                        <a:t>0.39</a:t>
                      </a:r>
                    </a:p>
                  </a:txBody>
                  <a:tcPr>
                    <a:solidFill>
                      <a:schemeClr val="accent1">
                        <a:lumMod val="60000"/>
                        <a:lumOff val="40000"/>
                      </a:schemeClr>
                    </a:solidFill>
                  </a:tcPr>
                </a:tc>
                <a:extLst>
                  <a:ext uri="{0D108BD9-81ED-4DB2-BD59-A6C34878D82A}">
                    <a16:rowId xmlns:a16="http://schemas.microsoft.com/office/drawing/2014/main" val="4038294895"/>
                  </a:ext>
                </a:extLst>
              </a:tr>
            </a:tbl>
          </a:graphicData>
        </a:graphic>
      </p:graphicFrame>
      <p:cxnSp>
        <p:nvCxnSpPr>
          <p:cNvPr id="11" name="Straight Arrow Connector 10">
            <a:extLst>
              <a:ext uri="{FF2B5EF4-FFF2-40B4-BE49-F238E27FC236}">
                <a16:creationId xmlns:a16="http://schemas.microsoft.com/office/drawing/2014/main" id="{C402B694-3CAA-47A6-BCCD-899BEB1CAE01}"/>
              </a:ext>
            </a:extLst>
          </p:cNvPr>
          <p:cNvCxnSpPr/>
          <p:nvPr/>
        </p:nvCxnSpPr>
        <p:spPr>
          <a:xfrm>
            <a:off x="6858000" y="5715000"/>
            <a:ext cx="9525" cy="3238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D4665A-A0C6-4FD6-83AB-47C8ECA813D9}"/>
              </a:ext>
            </a:extLst>
          </p:cNvPr>
          <p:cNvSpPr txBox="1"/>
          <p:nvPr/>
        </p:nvSpPr>
        <p:spPr>
          <a:xfrm>
            <a:off x="2019300" y="574357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latin typeface="Bookman Old Style"/>
                <a:ea typeface="+mn-lt"/>
                <a:cs typeface="+mn-lt"/>
              </a:rPr>
              <a:t>Current State Updated</a:t>
            </a:r>
          </a:p>
          <a:p>
            <a:pPr algn="l"/>
            <a:endParaRPr lang="en-US"/>
          </a:p>
        </p:txBody>
      </p:sp>
      <p:sp>
        <p:nvSpPr>
          <p:cNvPr id="13" name="TextBox 12">
            <a:extLst>
              <a:ext uri="{FF2B5EF4-FFF2-40B4-BE49-F238E27FC236}">
                <a16:creationId xmlns:a16="http://schemas.microsoft.com/office/drawing/2014/main" id="{80027407-C150-4FE8-AF42-68EDEF9A9AC5}"/>
              </a:ext>
            </a:extLst>
          </p:cNvPr>
          <p:cNvSpPr txBox="1"/>
          <p:nvPr/>
        </p:nvSpPr>
        <p:spPr>
          <a:xfrm>
            <a:off x="2019300" y="49244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latin typeface="Bookman Old Style"/>
              </a:rPr>
              <a:t>Current State Initial </a:t>
            </a:r>
          </a:p>
        </p:txBody>
      </p:sp>
    </p:spTree>
    <p:extLst>
      <p:ext uri="{BB962C8B-B14F-4D97-AF65-F5344CB8AC3E}">
        <p14:creationId xmlns:p14="http://schemas.microsoft.com/office/powerpoint/2010/main" val="3433165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Content Placeholder 2">
            <a:extLst>
              <a:ext uri="{FF2B5EF4-FFF2-40B4-BE49-F238E27FC236}">
                <a16:creationId xmlns:a16="http://schemas.microsoft.com/office/drawing/2014/main" id="{57303502-C4E3-4B97-B4EC-005BD84425ED}"/>
              </a:ext>
            </a:extLst>
          </p:cNvPr>
          <p:cNvSpPr>
            <a:spLocks noGrp="1"/>
          </p:cNvSpPr>
          <p:nvPr>
            <p:ph idx="1"/>
          </p:nvPr>
        </p:nvSpPr>
        <p:spPr>
          <a:xfrm>
            <a:off x="3622762" y="648855"/>
            <a:ext cx="7285961" cy="5903717"/>
          </a:xfrm>
        </p:spPr>
        <p:txBody>
          <a:bodyPr anchor="t">
            <a:normAutofit/>
          </a:bodyPr>
          <a:lstStyle/>
          <a:p>
            <a:pPr algn="just"/>
            <a:r>
              <a:rPr lang="en-US">
                <a:latin typeface="Bookman Old Style"/>
              </a:rPr>
              <a:t>Further if Dino is alive we would make next state as our current state to work over the next state that we are in after taking the action.</a:t>
            </a:r>
            <a:endParaRPr lang="en-US"/>
          </a:p>
          <a:p>
            <a:pPr algn="just">
              <a:buClr>
                <a:srgbClr val="1287C3"/>
              </a:buClr>
            </a:pPr>
            <a:r>
              <a:rPr lang="en-US">
                <a:latin typeface="Bookman Old Style"/>
              </a:rPr>
              <a:t>We would go on performing the method listed in previous slides for all the upcoming states and fill up our Q-Table simultaneously to train our Dino.</a:t>
            </a:r>
          </a:p>
          <a:p>
            <a:pPr algn="just">
              <a:buClr>
                <a:srgbClr val="1287C3"/>
              </a:buClr>
            </a:pPr>
            <a:r>
              <a:rPr lang="en-US">
                <a:latin typeface="Bookman Old Style"/>
              </a:rPr>
              <a:t>If Dino gets out, a different episodes starts with the same process listed but with a filled Q-Table which it uses to train Dino.</a:t>
            </a:r>
          </a:p>
          <a:p>
            <a:pPr algn="just">
              <a:buClr>
                <a:srgbClr val="1287C3"/>
              </a:buClr>
            </a:pPr>
            <a:r>
              <a:rPr lang="en-US">
                <a:latin typeface="Bookman Old Style"/>
              </a:rPr>
              <a:t>After each episode we are storing the score that is generated and printing the same.</a:t>
            </a:r>
          </a:p>
        </p:txBody>
      </p:sp>
    </p:spTree>
    <p:extLst>
      <p:ext uri="{BB962C8B-B14F-4D97-AF65-F5344CB8AC3E}">
        <p14:creationId xmlns:p14="http://schemas.microsoft.com/office/powerpoint/2010/main" val="34591630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6736A2-3DE2-44A8-86A1-D2A4295CA0C1}"/>
              </a:ext>
            </a:extLst>
          </p:cNvPr>
          <p:cNvSpPr>
            <a:spLocks noGrp="1"/>
          </p:cNvSpPr>
          <p:nvPr>
            <p:ph sz="half" idx="2"/>
          </p:nvPr>
        </p:nvSpPr>
        <p:spPr>
          <a:xfrm>
            <a:off x="2001042" y="467366"/>
            <a:ext cx="9050337" cy="2455862"/>
          </a:xfrm>
        </p:spPr>
        <p:txBody>
          <a:bodyPr>
            <a:normAutofit/>
          </a:bodyPr>
          <a:lstStyle/>
          <a:p>
            <a:pPr algn="just"/>
            <a:r>
              <a:rPr lang="en-US" sz="2400">
                <a:latin typeface="Bookman Old Style"/>
              </a:rPr>
              <a:t>As we can see in the image that there is no obstacle on the screen in the very beginning of the game that's why the obstacle info part of the first row of our Q-table is empty.</a:t>
            </a:r>
            <a:endParaRPr lang="en-US" sz="2400"/>
          </a:p>
          <a:p>
            <a:pPr>
              <a:buClr>
                <a:srgbClr val="1287C3"/>
              </a:buClr>
            </a:pPr>
            <a:endParaRPr lang="en-US"/>
          </a:p>
        </p:txBody>
      </p:sp>
      <p:pic>
        <p:nvPicPr>
          <p:cNvPr id="5" name="Picture 7">
            <a:extLst>
              <a:ext uri="{FF2B5EF4-FFF2-40B4-BE49-F238E27FC236}">
                <a16:creationId xmlns:a16="http://schemas.microsoft.com/office/drawing/2014/main" id="{6EDC352B-8D21-46A6-8E63-620F92A5ADD5}"/>
              </a:ext>
            </a:extLst>
          </p:cNvPr>
          <p:cNvPicPr>
            <a:picLocks noChangeAspect="1"/>
          </p:cNvPicPr>
          <p:nvPr/>
        </p:nvPicPr>
        <p:blipFill rotWithShape="1">
          <a:blip r:embed="rId3"/>
          <a:srcRect l="1487" t="2252" r="18092" b="18893"/>
          <a:stretch/>
        </p:blipFill>
        <p:spPr>
          <a:xfrm>
            <a:off x="3141032" y="2920857"/>
            <a:ext cx="6770646" cy="365214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2" name="Picture 3" descr="Table, calendar&#10;&#10;Description automatically generated">
            <a:extLst>
              <a:ext uri="{FF2B5EF4-FFF2-40B4-BE49-F238E27FC236}">
                <a16:creationId xmlns:a16="http://schemas.microsoft.com/office/drawing/2014/main" id="{01FC475D-2363-4C56-9FAE-34CA61346C10}"/>
              </a:ext>
            </a:extLst>
          </p:cNvPr>
          <p:cNvPicPr>
            <a:picLocks noChangeAspect="1"/>
          </p:cNvPicPr>
          <p:nvPr/>
        </p:nvPicPr>
        <p:blipFill rotWithShape="1">
          <a:blip r:embed="rId4"/>
          <a:srcRect l="26365" t="50973" r="8333" b="41634"/>
          <a:stretch/>
        </p:blipFill>
        <p:spPr>
          <a:xfrm>
            <a:off x="2200275" y="2173057"/>
            <a:ext cx="8661386" cy="543639"/>
          </a:xfrm>
          <a:prstGeom prst="rect">
            <a:avLst/>
          </a:prstGeom>
        </p:spPr>
      </p:pic>
    </p:spTree>
    <p:extLst>
      <p:ext uri="{BB962C8B-B14F-4D97-AF65-F5344CB8AC3E}">
        <p14:creationId xmlns:p14="http://schemas.microsoft.com/office/powerpoint/2010/main" val="670802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BCEC0A2F-2736-4EB8-B8C5-E49DAE6D5646}"/>
              </a:ext>
            </a:extLst>
          </p:cNvPr>
          <p:cNvPicPr>
            <a:picLocks noGrp="1" noChangeAspect="1"/>
          </p:cNvPicPr>
          <p:nvPr>
            <p:ph idx="1"/>
          </p:nvPr>
        </p:nvPicPr>
        <p:blipFill>
          <a:blip r:embed="rId2"/>
          <a:stretch>
            <a:fillRect/>
          </a:stretch>
        </p:blipFill>
        <p:spPr>
          <a:xfrm>
            <a:off x="3426616" y="3095624"/>
            <a:ext cx="6705599" cy="3574256"/>
          </a:xfrm>
        </p:spPr>
      </p:pic>
      <p:sp>
        <p:nvSpPr>
          <p:cNvPr id="8" name="Content Placeholder 10">
            <a:extLst>
              <a:ext uri="{FF2B5EF4-FFF2-40B4-BE49-F238E27FC236}">
                <a16:creationId xmlns:a16="http://schemas.microsoft.com/office/drawing/2014/main" id="{4C7B2C3D-3D9F-4215-81E8-75F97F2378BA}"/>
              </a:ext>
            </a:extLst>
          </p:cNvPr>
          <p:cNvSpPr>
            <a:spLocks noGrp="1"/>
          </p:cNvSpPr>
          <p:nvPr/>
        </p:nvSpPr>
        <p:spPr>
          <a:xfrm>
            <a:off x="1919286" y="470692"/>
            <a:ext cx="9574212" cy="245586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200" kern="1200" cap="none">
                <a:solidFill>
                  <a:schemeClr val="tx1"/>
                </a:solidFill>
                <a:effectLst/>
                <a:latin typeface="+mn-lt"/>
                <a:ea typeface="+mn-ea"/>
                <a:cs typeface="+mn-cs"/>
              </a:defRPr>
            </a:lvl9pPr>
          </a:lstStyle>
          <a:p>
            <a:pPr algn="just"/>
            <a:r>
              <a:rPr lang="en-US" sz="2400">
                <a:latin typeface="Bookman Old Style"/>
              </a:rPr>
              <a:t>Now in the picture below we can see the obstacle arriving towards our Dino and hence the second row of our Q-table provides the information about the obstacle as well which helps it to perform action accordingly.</a:t>
            </a:r>
            <a:endParaRPr lang="en-US" sz="2400"/>
          </a:p>
        </p:txBody>
      </p:sp>
      <p:pic>
        <p:nvPicPr>
          <p:cNvPr id="3" name="Picture 3" descr="Table, calendar&#10;&#10;Description automatically generated">
            <a:extLst>
              <a:ext uri="{FF2B5EF4-FFF2-40B4-BE49-F238E27FC236}">
                <a16:creationId xmlns:a16="http://schemas.microsoft.com/office/drawing/2014/main" id="{BBF8A770-AF52-4801-BB37-F5100A89254E}"/>
              </a:ext>
            </a:extLst>
          </p:cNvPr>
          <p:cNvPicPr>
            <a:picLocks noChangeAspect="1"/>
          </p:cNvPicPr>
          <p:nvPr/>
        </p:nvPicPr>
        <p:blipFill rotWithShape="1">
          <a:blip r:embed="rId3"/>
          <a:srcRect l="25042" t="58815" r="8263" b="34815"/>
          <a:stretch/>
        </p:blipFill>
        <p:spPr>
          <a:xfrm>
            <a:off x="1990725" y="2329815"/>
            <a:ext cx="9577952" cy="543167"/>
          </a:xfrm>
          <a:prstGeom prst="rect">
            <a:avLst/>
          </a:prstGeom>
        </p:spPr>
      </p:pic>
    </p:spTree>
    <p:extLst>
      <p:ext uri="{BB962C8B-B14F-4D97-AF65-F5344CB8AC3E}">
        <p14:creationId xmlns:p14="http://schemas.microsoft.com/office/powerpoint/2010/main" val="2939653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4"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2DF9AE01-7CDC-438E-98B3-47FB97D1C1BD}"/>
              </a:ext>
            </a:extLst>
          </p:cNvPr>
          <p:cNvSpPr>
            <a:spLocks noGrp="1"/>
          </p:cNvSpPr>
          <p:nvPr>
            <p:ph type="title"/>
          </p:nvPr>
        </p:nvSpPr>
        <p:spPr>
          <a:xfrm>
            <a:off x="3861054" y="-743665"/>
            <a:ext cx="5525885" cy="4522647"/>
          </a:xfrm>
          <a:effectLst/>
        </p:spPr>
        <p:txBody>
          <a:bodyPr anchor="ctr">
            <a:normAutofit/>
          </a:bodyPr>
          <a:lstStyle/>
          <a:p>
            <a:pPr algn="l"/>
            <a:r>
              <a:rPr lang="en-US" b="1" u="sng">
                <a:solidFill>
                  <a:schemeClr val="tx2"/>
                </a:solidFill>
                <a:latin typeface="Bookman Old Style"/>
              </a:rPr>
              <a:t>Training in batches</a:t>
            </a:r>
          </a:p>
        </p:txBody>
      </p:sp>
      <p:sp>
        <p:nvSpPr>
          <p:cNvPr id="4" name="Content Placeholder 3">
            <a:extLst>
              <a:ext uri="{FF2B5EF4-FFF2-40B4-BE49-F238E27FC236}">
                <a16:creationId xmlns:a16="http://schemas.microsoft.com/office/drawing/2014/main" id="{E596BDC7-9DD2-40FF-A1E2-74B2BEA0A787}"/>
              </a:ext>
            </a:extLst>
          </p:cNvPr>
          <p:cNvSpPr>
            <a:spLocks noGrp="1"/>
          </p:cNvSpPr>
          <p:nvPr>
            <p:ph idx="1"/>
          </p:nvPr>
        </p:nvSpPr>
        <p:spPr>
          <a:xfrm>
            <a:off x="1900812" y="1519239"/>
            <a:ext cx="9937257" cy="4522647"/>
          </a:xfrm>
        </p:spPr>
        <p:txBody>
          <a:bodyPr anchor="ctr">
            <a:normAutofit/>
          </a:bodyPr>
          <a:lstStyle/>
          <a:p>
            <a:pPr algn="just"/>
            <a:r>
              <a:rPr lang="en-US" sz="2800">
                <a:latin typeface="Bookman Old Style"/>
              </a:rPr>
              <a:t>Previously, we had to train the model in one go.</a:t>
            </a:r>
          </a:p>
          <a:p>
            <a:pPr algn="just">
              <a:buClr>
                <a:srgbClr val="1287C3"/>
              </a:buClr>
            </a:pPr>
            <a:r>
              <a:rPr lang="en-US" sz="2800">
                <a:latin typeface="Bookman Old Style"/>
              </a:rPr>
              <a:t>Now, with the use of json file, we are able to train our model in batches and on multiple systems. </a:t>
            </a:r>
          </a:p>
        </p:txBody>
      </p:sp>
    </p:spTree>
    <p:extLst>
      <p:ext uri="{BB962C8B-B14F-4D97-AF65-F5344CB8AC3E}">
        <p14:creationId xmlns:p14="http://schemas.microsoft.com/office/powerpoint/2010/main" val="324484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7D8C6EC6-061A-4F07-8E6D-067892055701}"/>
              </a:ext>
            </a:extLst>
          </p:cNvPr>
          <p:cNvPicPr>
            <a:picLocks noChangeAspect="1"/>
          </p:cNvPicPr>
          <p:nvPr/>
        </p:nvPicPr>
        <p:blipFill rotWithShape="1">
          <a:blip r:embed="rId2">
            <a:duotone>
              <a:schemeClr val="bg2">
                <a:shade val="45000"/>
                <a:satMod val="135000"/>
              </a:schemeClr>
              <a:prstClr val="white"/>
            </a:duotone>
            <a:alphaModFix amt="25000"/>
          </a:blip>
          <a:srcRect t="8015" b="16985"/>
          <a:stretch/>
        </p:blipFill>
        <p:spPr>
          <a:xfrm>
            <a:off x="2401" y="2392"/>
            <a:ext cx="12191980" cy="6857990"/>
          </a:xfrm>
          <a:prstGeom prst="rect">
            <a:avLst/>
          </a:prstGeom>
        </p:spPr>
      </p:pic>
      <p:cxnSp>
        <p:nvCxnSpPr>
          <p:cNvPr id="50" name="Straight Connector 49">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D4391F3-9914-4DEB-9409-962E66449B2A}"/>
              </a:ext>
            </a:extLst>
          </p:cNvPr>
          <p:cNvSpPr>
            <a:spLocks noGrp="1"/>
          </p:cNvSpPr>
          <p:nvPr>
            <p:ph idx="1"/>
          </p:nvPr>
        </p:nvSpPr>
        <p:spPr>
          <a:xfrm>
            <a:off x="4979938" y="639099"/>
            <a:ext cx="6912814" cy="5573051"/>
          </a:xfrm>
        </p:spPr>
        <p:txBody>
          <a:bodyPr vert="horz" lIns="91440" tIns="45720" rIns="91440" bIns="45720" rtlCol="0" anchor="ctr">
            <a:noAutofit/>
          </a:bodyPr>
          <a:lstStyle/>
          <a:p>
            <a:pPr algn="just">
              <a:buFont typeface="Courier New"/>
              <a:buChar char="o"/>
            </a:pPr>
            <a:r>
              <a:rPr lang="en-US" sz="2200" b="1">
                <a:latin typeface="Bookman Old Style"/>
                <a:ea typeface="+mn-lt"/>
                <a:cs typeface="+mn-lt"/>
              </a:rPr>
              <a:t>NumPy</a:t>
            </a:r>
            <a:r>
              <a:rPr lang="en-US" sz="2200">
                <a:latin typeface="Bookman Old Style"/>
                <a:ea typeface="+mn-lt"/>
                <a:cs typeface="+mn-lt"/>
              </a:rPr>
              <a:t> can be used to perform a wide variety of mathematical operations on arrays. </a:t>
            </a:r>
            <a:endParaRPr lang="en-US"/>
          </a:p>
          <a:p>
            <a:pPr algn="just">
              <a:buFont typeface="Courier New"/>
              <a:buChar char="o"/>
            </a:pPr>
            <a:r>
              <a:rPr lang="en-US" sz="2200" b="1">
                <a:latin typeface="Bookman Old Style"/>
                <a:ea typeface="+mn-lt"/>
                <a:cs typeface="+mn-lt"/>
              </a:rPr>
              <a:t>Matplotlib</a:t>
            </a:r>
            <a:r>
              <a:rPr lang="en-US" sz="2200">
                <a:latin typeface="Bookman Old Style"/>
                <a:ea typeface="+mn-lt"/>
                <a:cs typeface="+mn-lt"/>
              </a:rPr>
              <a:t> is a cross-platform, data visualization and graphical plotting library for Python.</a:t>
            </a:r>
            <a:endParaRPr lang="en-US" sz="2200">
              <a:latin typeface="Bookman Old Style"/>
            </a:endParaRPr>
          </a:p>
          <a:p>
            <a:pPr algn="just">
              <a:buFont typeface="Courier New"/>
              <a:buChar char="o"/>
            </a:pPr>
            <a:r>
              <a:rPr lang="en-US" sz="2200" b="1">
                <a:latin typeface="Bookman Old Style"/>
                <a:ea typeface="+mn-lt"/>
                <a:cs typeface="+mn-lt"/>
              </a:rPr>
              <a:t>Pandas</a:t>
            </a:r>
            <a:r>
              <a:rPr lang="en-US" sz="2200">
                <a:latin typeface="Bookman Old Style"/>
                <a:ea typeface="+mn-lt"/>
                <a:cs typeface="+mn-lt"/>
              </a:rPr>
              <a:t> is a Python library for data analysis.</a:t>
            </a:r>
            <a:endParaRPr lang="en-US" sz="2200">
              <a:latin typeface="Bookman Old Style"/>
            </a:endParaRPr>
          </a:p>
          <a:p>
            <a:pPr algn="just">
              <a:buFont typeface="Courier New"/>
              <a:buChar char="o"/>
            </a:pPr>
            <a:r>
              <a:rPr lang="en-US" sz="2200" b="1">
                <a:latin typeface="Bookman Old Style"/>
                <a:ea typeface="+mn-lt"/>
                <a:cs typeface="+mn-lt"/>
              </a:rPr>
              <a:t>Seaborn</a:t>
            </a:r>
            <a:r>
              <a:rPr lang="en-US" sz="2200">
                <a:latin typeface="Bookman Old Style"/>
                <a:ea typeface="+mn-lt"/>
                <a:cs typeface="+mn-lt"/>
              </a:rPr>
              <a:t> is a library in Python predominantly used for making statistical graphics.</a:t>
            </a:r>
            <a:endParaRPr lang="en-US" sz="2200">
              <a:latin typeface="Bookman Old Style"/>
            </a:endParaRPr>
          </a:p>
          <a:p>
            <a:pPr algn="just">
              <a:buFont typeface="Courier New"/>
              <a:buChar char="o"/>
            </a:pPr>
            <a:r>
              <a:rPr lang="en-US" sz="2200" b="1">
                <a:latin typeface="Bookman Old Style"/>
                <a:ea typeface="+mn-lt"/>
                <a:cs typeface="+mn-lt"/>
              </a:rPr>
              <a:t>Selenium</a:t>
            </a:r>
            <a:r>
              <a:rPr lang="en-US" sz="2200">
                <a:latin typeface="Bookman Old Style"/>
                <a:ea typeface="+mn-lt"/>
                <a:cs typeface="+mn-lt"/>
              </a:rPr>
              <a:t>, a popular browser automation tool, was used to send actions to the browser and get different game parameters like current score.</a:t>
            </a:r>
            <a:endParaRPr lang="en-US" sz="2200">
              <a:latin typeface="Bookman Old Style"/>
            </a:endParaRPr>
          </a:p>
        </p:txBody>
      </p:sp>
    </p:spTree>
    <p:extLst>
      <p:ext uri="{BB962C8B-B14F-4D97-AF65-F5344CB8AC3E}">
        <p14:creationId xmlns:p14="http://schemas.microsoft.com/office/powerpoint/2010/main" val="274873672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11">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6" name="TextBox 5">
            <a:extLst>
              <a:ext uri="{FF2B5EF4-FFF2-40B4-BE49-F238E27FC236}">
                <a16:creationId xmlns:a16="http://schemas.microsoft.com/office/drawing/2014/main" id="{460ECF38-0A5B-4B7F-A63F-C6048B32292B}"/>
              </a:ext>
            </a:extLst>
          </p:cNvPr>
          <p:cNvSpPr txBox="1"/>
          <p:nvPr/>
        </p:nvSpPr>
        <p:spPr>
          <a:xfrm>
            <a:off x="1579561" y="-4762"/>
            <a:ext cx="3876266" cy="156133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spcBef>
                <a:spcPct val="0"/>
              </a:spcBef>
              <a:spcAft>
                <a:spcPts val="600"/>
              </a:spcAft>
            </a:pPr>
            <a:r>
              <a:rPr lang="en-US" sz="4000" b="1" u="sng">
                <a:ln w="3175" cmpd="sng">
                  <a:noFill/>
                </a:ln>
                <a:latin typeface="Bookman Old Style"/>
                <a:ea typeface="+mj-ea"/>
                <a:cs typeface="+mj-cs"/>
              </a:rPr>
              <a:t>Json File</a:t>
            </a:r>
          </a:p>
        </p:txBody>
      </p:sp>
      <p:sp>
        <p:nvSpPr>
          <p:cNvPr id="7" name="TextBox 6">
            <a:extLst>
              <a:ext uri="{FF2B5EF4-FFF2-40B4-BE49-F238E27FC236}">
                <a16:creationId xmlns:a16="http://schemas.microsoft.com/office/drawing/2014/main" id="{977A98C0-EC00-4F37-86A1-B801F8F07A77}"/>
              </a:ext>
            </a:extLst>
          </p:cNvPr>
          <p:cNvSpPr txBox="1"/>
          <p:nvPr/>
        </p:nvSpPr>
        <p:spPr>
          <a:xfrm>
            <a:off x="2109840" y="1507407"/>
            <a:ext cx="8967120" cy="19556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just">
              <a:spcBef>
                <a:spcPct val="20000"/>
              </a:spcBef>
              <a:spcAft>
                <a:spcPts val="600"/>
              </a:spcAft>
              <a:buClr>
                <a:srgbClr val="1287C3"/>
              </a:buClr>
              <a:buSzPct val="145000"/>
            </a:pPr>
            <a:r>
              <a:rPr lang="en-US" sz="2400">
                <a:latin typeface="Bookman Old Style"/>
              </a:rPr>
              <a:t>This file contains our Q-table for all the sessions which helps us to start a next session with this filled Q-table instead of starting with an empty Q-table which also helps us to train our model in different batches on different systems.</a:t>
            </a:r>
          </a:p>
        </p:txBody>
      </p:sp>
      <p:pic>
        <p:nvPicPr>
          <p:cNvPr id="5" name="Picture 5">
            <a:extLst>
              <a:ext uri="{FF2B5EF4-FFF2-40B4-BE49-F238E27FC236}">
                <a16:creationId xmlns:a16="http://schemas.microsoft.com/office/drawing/2014/main" id="{647B6B67-65ED-405F-BDF1-78D5DAE91F88}"/>
              </a:ext>
            </a:extLst>
          </p:cNvPr>
          <p:cNvPicPr>
            <a:picLocks noChangeAspect="1"/>
          </p:cNvPicPr>
          <p:nvPr/>
        </p:nvPicPr>
        <p:blipFill>
          <a:blip r:embed="rId3"/>
          <a:stretch>
            <a:fillRect/>
          </a:stretch>
        </p:blipFill>
        <p:spPr>
          <a:xfrm>
            <a:off x="1206351" y="3685709"/>
            <a:ext cx="10764178" cy="184890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 name="TextBox 1">
            <a:extLst>
              <a:ext uri="{FF2B5EF4-FFF2-40B4-BE49-F238E27FC236}">
                <a16:creationId xmlns:a16="http://schemas.microsoft.com/office/drawing/2014/main" id="{0512F92E-DC76-4671-80E9-D41CDA850B5F}"/>
              </a:ext>
            </a:extLst>
          </p:cNvPr>
          <p:cNvSpPr txBox="1"/>
          <p:nvPr/>
        </p:nvSpPr>
        <p:spPr>
          <a:xfrm>
            <a:off x="5014175" y="5926428"/>
            <a:ext cx="2743200" cy="461665"/>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Bookman Old Style"/>
              </a:rPr>
              <a:t>Json file snippet</a:t>
            </a:r>
          </a:p>
        </p:txBody>
      </p:sp>
    </p:spTree>
    <p:extLst>
      <p:ext uri="{BB962C8B-B14F-4D97-AF65-F5344CB8AC3E}">
        <p14:creationId xmlns:p14="http://schemas.microsoft.com/office/powerpoint/2010/main" val="33285423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5" name="Rectangle 14">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16">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8"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0"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5795AF9F-EC83-43D4-9C77-1814A2BF39A4}"/>
              </a:ext>
            </a:extLst>
          </p:cNvPr>
          <p:cNvSpPr>
            <a:spLocks noGrp="1"/>
          </p:cNvSpPr>
          <p:nvPr>
            <p:ph type="title"/>
          </p:nvPr>
        </p:nvSpPr>
        <p:spPr>
          <a:xfrm>
            <a:off x="611094" y="1978506"/>
            <a:ext cx="9918176" cy="2231592"/>
          </a:xfrm>
        </p:spPr>
        <p:txBody>
          <a:bodyPr vert="horz" lIns="91440" tIns="45720" rIns="91440" bIns="45720" rtlCol="0" anchor="b">
            <a:normAutofit/>
          </a:bodyPr>
          <a:lstStyle/>
          <a:p>
            <a:pPr algn="l"/>
            <a:r>
              <a:rPr lang="en-US" sz="6600" b="1" u="sng">
                <a:latin typeface="Bookman Old Style"/>
              </a:rPr>
              <a:t>Week 3 updates</a:t>
            </a:r>
            <a:br>
              <a:rPr lang="en-US" sz="5400" b="1" u="sng">
                <a:latin typeface="Bookman Old Style"/>
              </a:rPr>
            </a:br>
            <a:r>
              <a:rPr lang="en-US" b="1" u="sng">
                <a:latin typeface="Bookman Old Style"/>
              </a:rPr>
              <a:t>(14-02-2022 to 20-02-2022)</a:t>
            </a:r>
            <a:r>
              <a:rPr lang="en-US" sz="5400" b="1">
                <a:latin typeface="Bookman Old Style"/>
              </a:rPr>
              <a:t> </a:t>
            </a:r>
          </a:p>
        </p:txBody>
      </p:sp>
    </p:spTree>
    <p:extLst>
      <p:ext uri="{BB962C8B-B14F-4D97-AF65-F5344CB8AC3E}">
        <p14:creationId xmlns:p14="http://schemas.microsoft.com/office/powerpoint/2010/main" val="1237050032"/>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DFAAE7-061D-4086-99EC-872CB3050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1CCD5-BEA3-4A46-8F95-BC00A6B055EF}"/>
              </a:ext>
            </a:extLst>
          </p:cNvPr>
          <p:cNvSpPr>
            <a:spLocks noGrp="1"/>
          </p:cNvSpPr>
          <p:nvPr>
            <p:ph type="title"/>
          </p:nvPr>
        </p:nvSpPr>
        <p:spPr>
          <a:xfrm>
            <a:off x="3854451" y="685800"/>
            <a:ext cx="7648573" cy="1752599"/>
          </a:xfrm>
        </p:spPr>
        <p:txBody>
          <a:bodyPr>
            <a:normAutofit/>
          </a:bodyPr>
          <a:lstStyle/>
          <a:p>
            <a:pPr>
              <a:spcAft>
                <a:spcPts val="600"/>
              </a:spcAft>
            </a:pPr>
            <a:r>
              <a:rPr lang="en-US" b="1" u="sng">
                <a:latin typeface="Bookman Old Style"/>
              </a:rPr>
              <a:t>Training Phase</a:t>
            </a:r>
          </a:p>
        </p:txBody>
      </p:sp>
      <p:sp>
        <p:nvSpPr>
          <p:cNvPr id="10" name="Rectangle 9">
            <a:extLst>
              <a:ext uri="{FF2B5EF4-FFF2-40B4-BE49-F238E27FC236}">
                <a16:creationId xmlns:a16="http://schemas.microsoft.com/office/drawing/2014/main" id="{E7570099-A243-48DD-9EAE-36F4AC095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Freeform 6">
            <a:extLst>
              <a:ext uri="{FF2B5EF4-FFF2-40B4-BE49-F238E27FC236}">
                <a16:creationId xmlns:a16="http://schemas.microsoft.com/office/drawing/2014/main" id="{45E4A74B-6514-424A-ADFA-C232FA6B9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1"/>
            <a:ext cx="858884" cy="2780957"/>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4" name="Freeform 7">
            <a:extLst>
              <a:ext uri="{FF2B5EF4-FFF2-40B4-BE49-F238E27FC236}">
                <a16:creationId xmlns:a16="http://schemas.microsoft.com/office/drawing/2014/main" id="{F61C5C86-C785-4B92-9F2D-133B8B8C2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1"/>
            <a:ext cx="835810" cy="2671495"/>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6" name="Freeform 12">
            <a:extLst>
              <a:ext uri="{FF2B5EF4-FFF2-40B4-BE49-F238E27FC236}">
                <a16:creationId xmlns:a16="http://schemas.microsoft.com/office/drawing/2014/main" id="{954D0BF9-002C-4D3A-A222-C166094A5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5830"/>
            <a:ext cx="2175413" cy="4272171"/>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8" name="Freeform 13">
            <a:extLst>
              <a:ext uri="{FF2B5EF4-FFF2-40B4-BE49-F238E27FC236}">
                <a16:creationId xmlns:a16="http://schemas.microsoft.com/office/drawing/2014/main" id="{6080EB6E-D69F-43B1-91EC-75C303342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9078" y="2695292"/>
            <a:ext cx="2690743" cy="4162709"/>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0" name="Freeform: Shape 19">
            <a:extLst>
              <a:ext uri="{FF2B5EF4-FFF2-40B4-BE49-F238E27FC236}">
                <a16:creationId xmlns:a16="http://schemas.microsoft.com/office/drawing/2014/main" id="{21BA816A-EE68-4A96-BA05-73303B2F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5233" y="2690532"/>
            <a:ext cx="2904320" cy="4167469"/>
          </a:xfrm>
          <a:custGeom>
            <a:avLst/>
            <a:gdLst>
              <a:gd name="connsiteX0" fmla="*/ 0 w 2904320"/>
              <a:gd name="connsiteY0" fmla="*/ 0 h 4167469"/>
              <a:gd name="connsiteX1" fmla="*/ 288431 w 2904320"/>
              <a:gd name="connsiteY1" fmla="*/ 90425 h 4167469"/>
              <a:gd name="connsiteX2" fmla="*/ 2904320 w 2904320"/>
              <a:gd name="connsiteY2" fmla="*/ 3220465 h 4167469"/>
              <a:gd name="connsiteX3" fmla="*/ 2904320 w 2904320"/>
              <a:gd name="connsiteY3" fmla="*/ 4167469 h 4167469"/>
              <a:gd name="connsiteX4" fmla="*/ 2694589 w 2904320"/>
              <a:gd name="connsiteY4" fmla="*/ 4167469 h 4167469"/>
              <a:gd name="connsiteX5" fmla="*/ 3846 w 2904320"/>
              <a:gd name="connsiteY5" fmla="*/ 4759 h 416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4320" h="4167469">
                <a:moveTo>
                  <a:pt x="0" y="0"/>
                </a:moveTo>
                <a:lnTo>
                  <a:pt x="288431" y="90425"/>
                </a:lnTo>
                <a:lnTo>
                  <a:pt x="2904320" y="3220465"/>
                </a:lnTo>
                <a:lnTo>
                  <a:pt x="2904320" y="4167469"/>
                </a:lnTo>
                <a:lnTo>
                  <a:pt x="2694589" y="4167469"/>
                </a:lnTo>
                <a:lnTo>
                  <a:pt x="3846" y="4759"/>
                </a:lnTo>
                <a:close/>
              </a:path>
            </a:pathLst>
          </a:custGeom>
          <a:solidFill>
            <a:schemeClr val="accent1">
              <a:lumMod val="75000"/>
            </a:schemeClr>
          </a:solidFill>
          <a:ln>
            <a:noFill/>
          </a:ln>
        </p:spPr>
      </p:sp>
      <p:sp>
        <p:nvSpPr>
          <p:cNvPr id="22" name="Freeform 15">
            <a:extLst>
              <a:ext uri="{FF2B5EF4-FFF2-40B4-BE49-F238E27FC236}">
                <a16:creationId xmlns:a16="http://schemas.microsoft.com/office/drawing/2014/main" id="{22A94CDB-5D63-4C75-9CB6-6C18CDF37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1424" y="2581071"/>
            <a:ext cx="2894568" cy="427693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sp>
        <p:nvSpPr>
          <p:cNvPr id="3" name="Content Placeholder 2">
            <a:extLst>
              <a:ext uri="{FF2B5EF4-FFF2-40B4-BE49-F238E27FC236}">
                <a16:creationId xmlns:a16="http://schemas.microsoft.com/office/drawing/2014/main" id="{5CBAE01F-8527-4968-BD94-67D3BA1BB2AB}"/>
              </a:ext>
            </a:extLst>
          </p:cNvPr>
          <p:cNvSpPr>
            <a:spLocks noGrp="1"/>
          </p:cNvSpPr>
          <p:nvPr>
            <p:ph idx="1"/>
          </p:nvPr>
        </p:nvSpPr>
        <p:spPr>
          <a:xfrm>
            <a:off x="3854451" y="2486024"/>
            <a:ext cx="7648572" cy="3124201"/>
          </a:xfrm>
        </p:spPr>
        <p:txBody>
          <a:bodyPr anchor="t">
            <a:normAutofit/>
          </a:bodyPr>
          <a:lstStyle/>
          <a:p>
            <a:pPr algn="just"/>
            <a:r>
              <a:rPr lang="en-US" sz="2800">
                <a:latin typeface="Bookman Old Style"/>
                <a:ea typeface="+mj-lt"/>
                <a:cs typeface="+mj-lt"/>
              </a:rPr>
              <a:t>What</a:t>
            </a:r>
            <a:r>
              <a:rPr lang="en-US" sz="2800">
                <a:latin typeface="Bookman Old Style"/>
              </a:rPr>
              <a:t> are the parameter changes done for training to get the best results?</a:t>
            </a:r>
            <a:endParaRPr lang="en-US"/>
          </a:p>
          <a:p>
            <a:pPr lvl="1" algn="just">
              <a:buClr>
                <a:srgbClr val="1287C3"/>
              </a:buClr>
              <a:buFont typeface="Wingdings"/>
              <a:buChar char="§"/>
            </a:pPr>
            <a:r>
              <a:rPr lang="en-US" sz="2800">
                <a:latin typeface="Bookman Old Style"/>
              </a:rPr>
              <a:t>We are changing the learning rate in our program for training in different phases. (0.1 to 0.6)</a:t>
            </a:r>
          </a:p>
        </p:txBody>
      </p:sp>
    </p:spTree>
    <p:extLst>
      <p:ext uri="{BB962C8B-B14F-4D97-AF65-F5344CB8AC3E}">
        <p14:creationId xmlns:p14="http://schemas.microsoft.com/office/powerpoint/2010/main" val="2687690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1898-1E8E-4CD2-A8C3-2A2E4F551B65}"/>
              </a:ext>
            </a:extLst>
          </p:cNvPr>
          <p:cNvSpPr>
            <a:spLocks noGrp="1"/>
          </p:cNvSpPr>
          <p:nvPr>
            <p:ph type="title"/>
          </p:nvPr>
        </p:nvSpPr>
        <p:spPr/>
        <p:txBody>
          <a:bodyPr/>
          <a:lstStyle/>
          <a:p>
            <a:r>
              <a:rPr lang="en-US" b="1" u="sng">
                <a:latin typeface="Bookman Old Style"/>
                <a:ea typeface="+mj-lt"/>
                <a:cs typeface="+mj-lt"/>
              </a:rPr>
              <a:t>Why we choose different values of learning rate for training ?</a:t>
            </a:r>
            <a:endParaRPr lang="en-US" u="sng"/>
          </a:p>
        </p:txBody>
      </p:sp>
      <p:sp>
        <p:nvSpPr>
          <p:cNvPr id="3" name="Content Placeholder 2">
            <a:extLst>
              <a:ext uri="{FF2B5EF4-FFF2-40B4-BE49-F238E27FC236}">
                <a16:creationId xmlns:a16="http://schemas.microsoft.com/office/drawing/2014/main" id="{30E470B0-AED4-431D-B86B-711538B5E007}"/>
              </a:ext>
            </a:extLst>
          </p:cNvPr>
          <p:cNvSpPr>
            <a:spLocks noGrp="1"/>
          </p:cNvSpPr>
          <p:nvPr>
            <p:ph idx="1"/>
          </p:nvPr>
        </p:nvSpPr>
        <p:spPr>
          <a:xfrm>
            <a:off x="1484310" y="2438399"/>
            <a:ext cx="10179698" cy="3800341"/>
          </a:xfrm>
        </p:spPr>
        <p:txBody>
          <a:bodyPr/>
          <a:lstStyle/>
          <a:p>
            <a:pPr marL="0" indent="0">
              <a:lnSpc>
                <a:spcPct val="90000"/>
              </a:lnSpc>
              <a:buClr>
                <a:srgbClr val="1287C3"/>
              </a:buClr>
              <a:buNone/>
            </a:pPr>
            <a:r>
              <a:rPr lang="en-US" b="1" err="1">
                <a:latin typeface="Bookman Old Style"/>
              </a:rPr>
              <a:t>new_q</a:t>
            </a:r>
            <a:r>
              <a:rPr lang="en-US" b="1">
                <a:latin typeface="Bookman Old Style"/>
              </a:rPr>
              <a:t> = [(1 - </a:t>
            </a:r>
            <a:r>
              <a:rPr lang="en-US" b="1" err="1">
                <a:latin typeface="Bookman Old Style"/>
              </a:rPr>
              <a:t>learning_rate</a:t>
            </a:r>
            <a:r>
              <a:rPr lang="en-US" b="1">
                <a:latin typeface="Bookman Old Style"/>
              </a:rPr>
              <a:t> ) * </a:t>
            </a:r>
            <a:r>
              <a:rPr lang="en-US" b="1" err="1">
                <a:latin typeface="Bookman Old Style"/>
              </a:rPr>
              <a:t>current_qsa</a:t>
            </a:r>
            <a:r>
              <a:rPr lang="en-US" b="1">
                <a:latin typeface="Bookman Old Style"/>
              </a:rPr>
              <a:t>] + </a:t>
            </a:r>
            <a:endParaRPr lang="en-US" b="1">
              <a:ea typeface="+mn-lt"/>
              <a:cs typeface="+mn-lt"/>
            </a:endParaRPr>
          </a:p>
          <a:p>
            <a:pPr marL="0" indent="0">
              <a:lnSpc>
                <a:spcPct val="90000"/>
              </a:lnSpc>
              <a:buNone/>
            </a:pPr>
            <a:r>
              <a:rPr lang="en-US" b="1">
                <a:latin typeface="Bookman Old Style"/>
              </a:rPr>
              <a:t>                [</a:t>
            </a:r>
            <a:r>
              <a:rPr lang="en-US" b="1" err="1">
                <a:latin typeface="Bookman Old Style"/>
              </a:rPr>
              <a:t>learning_rate</a:t>
            </a:r>
            <a:r>
              <a:rPr lang="en-US" b="1">
                <a:latin typeface="Bookman Old Style"/>
              </a:rPr>
              <a:t> * (reward + discount * </a:t>
            </a:r>
            <a:r>
              <a:rPr lang="en-US" b="1" err="1">
                <a:latin typeface="Bookman Old Style"/>
              </a:rPr>
              <a:t>max_future_q</a:t>
            </a:r>
            <a:r>
              <a:rPr lang="en-US" b="1">
                <a:latin typeface="Bookman Old Style"/>
              </a:rPr>
              <a:t>)]</a:t>
            </a:r>
          </a:p>
          <a:p>
            <a:pPr marL="0" indent="0" algn="just">
              <a:lnSpc>
                <a:spcPct val="90000"/>
              </a:lnSpc>
              <a:buNone/>
            </a:pPr>
            <a:r>
              <a:rPr lang="en-US">
                <a:latin typeface="Bookman Old Style"/>
              </a:rPr>
              <a:t>Since it can be seen that learning rate is making a tradeoff between our current q-value and future q-value, thereby to get the effect of learning rate on both the values simultaneously, we chose learning rate to vary between 0.1 and 0.6 for our training. </a:t>
            </a:r>
          </a:p>
        </p:txBody>
      </p:sp>
    </p:spTree>
    <p:extLst>
      <p:ext uri="{BB962C8B-B14F-4D97-AF65-F5344CB8AC3E}">
        <p14:creationId xmlns:p14="http://schemas.microsoft.com/office/powerpoint/2010/main" val="996515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6">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8"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9"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0"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1"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2"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3"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8" name="Rectangle 14">
            <a:extLst>
              <a:ext uri="{FF2B5EF4-FFF2-40B4-BE49-F238E27FC236}">
                <a16:creationId xmlns:a16="http://schemas.microsoft.com/office/drawing/2014/main" id="{675B157A-751A-4B3B-84E6-DAD66F659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29" name="Group 16">
            <a:extLst>
              <a:ext uri="{FF2B5EF4-FFF2-40B4-BE49-F238E27FC236}">
                <a16:creationId xmlns:a16="http://schemas.microsoft.com/office/drawing/2014/main" id="{FBC8EF01-693C-48AC-85A7-E9DECBCDB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8" name="Freeform 6">
              <a:extLst>
                <a:ext uri="{FF2B5EF4-FFF2-40B4-BE49-F238E27FC236}">
                  <a16:creationId xmlns:a16="http://schemas.microsoft.com/office/drawing/2014/main" id="{30EDCE19-50EA-40A6-B3FD-F9E1428EC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30" name="Freeform 7">
              <a:extLst>
                <a:ext uri="{FF2B5EF4-FFF2-40B4-BE49-F238E27FC236}">
                  <a16:creationId xmlns:a16="http://schemas.microsoft.com/office/drawing/2014/main" id="{D9779685-78AD-4FDC-B564-5CBB8AC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0" name="Freeform 12">
              <a:extLst>
                <a:ext uri="{FF2B5EF4-FFF2-40B4-BE49-F238E27FC236}">
                  <a16:creationId xmlns:a16="http://schemas.microsoft.com/office/drawing/2014/main" id="{D23942F2-754F-44B1-B568-D445FBF76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31" name="Freeform 13">
              <a:extLst>
                <a:ext uri="{FF2B5EF4-FFF2-40B4-BE49-F238E27FC236}">
                  <a16:creationId xmlns:a16="http://schemas.microsoft.com/office/drawing/2014/main" id="{17E35955-774E-46C4-8A1C-AB1A0CB30E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4">
              <a:extLst>
                <a:ext uri="{FF2B5EF4-FFF2-40B4-BE49-F238E27FC236}">
                  <a16:creationId xmlns:a16="http://schemas.microsoft.com/office/drawing/2014/main" id="{72DFC3FC-F4F4-4ACF-A597-4713DB600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2" name="Freeform 15">
              <a:extLst>
                <a:ext uri="{FF2B5EF4-FFF2-40B4-BE49-F238E27FC236}">
                  <a16:creationId xmlns:a16="http://schemas.microsoft.com/office/drawing/2014/main" id="{F89BD807-BC67-40FF-8A0C-C7BA2CD2C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25" name="Rectangle 24">
            <a:extLst>
              <a:ext uri="{FF2B5EF4-FFF2-40B4-BE49-F238E27FC236}">
                <a16:creationId xmlns:a16="http://schemas.microsoft.com/office/drawing/2014/main" id="{734F9891-918B-4907-B215-68406A700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38704"/>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A0137-FAA7-4685-B593-7AF6952C89AD}"/>
              </a:ext>
            </a:extLst>
          </p:cNvPr>
          <p:cNvSpPr>
            <a:spLocks noGrp="1"/>
          </p:cNvSpPr>
          <p:nvPr>
            <p:ph type="title"/>
          </p:nvPr>
        </p:nvSpPr>
        <p:spPr>
          <a:xfrm>
            <a:off x="4976028" y="1264180"/>
            <a:ext cx="6036101" cy="4329641"/>
          </a:xfrm>
        </p:spPr>
        <p:txBody>
          <a:bodyPr vert="horz" lIns="91440" tIns="45720" rIns="91440" bIns="45720" rtlCol="0" anchor="ctr">
            <a:normAutofit/>
          </a:bodyPr>
          <a:lstStyle/>
          <a:p>
            <a:pPr algn="l"/>
            <a:r>
              <a:rPr lang="en-US" sz="5400" b="1" u="sng">
                <a:latin typeface="Bookman Old Style"/>
              </a:rPr>
              <a:t>Visualizations</a:t>
            </a:r>
          </a:p>
        </p:txBody>
      </p:sp>
      <p:cxnSp>
        <p:nvCxnSpPr>
          <p:cNvPr id="27" name="Straight Connector 26">
            <a:extLst>
              <a:ext uri="{FF2B5EF4-FFF2-40B4-BE49-F238E27FC236}">
                <a16:creationId xmlns:a16="http://schemas.microsoft.com/office/drawing/2014/main" id="{ABE42DBE-98BB-40FC-9C91-3BCB67F838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522062"/>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6"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7" name="Rectangle 56">
            <a:extLst>
              <a:ext uri="{FF2B5EF4-FFF2-40B4-BE49-F238E27FC236}">
                <a16:creationId xmlns:a16="http://schemas.microsoft.com/office/drawing/2014/main" id="{E201AD8B-FBBA-4284-B618-CF8308744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0FE6A017-8085-4177-B558-25165400AB4E}"/>
              </a:ext>
            </a:extLst>
          </p:cNvPr>
          <p:cNvPicPr>
            <a:picLocks noChangeAspect="1"/>
          </p:cNvPicPr>
          <p:nvPr/>
        </p:nvPicPr>
        <p:blipFill rotWithShape="1">
          <a:blip r:embed="rId3"/>
          <a:srcRect r="96" b="-552"/>
          <a:stretch/>
        </p:blipFill>
        <p:spPr>
          <a:xfrm>
            <a:off x="356152" y="768597"/>
            <a:ext cx="11474470" cy="600800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3" name="Title 1">
            <a:extLst>
              <a:ext uri="{FF2B5EF4-FFF2-40B4-BE49-F238E27FC236}">
                <a16:creationId xmlns:a16="http://schemas.microsoft.com/office/drawing/2014/main" id="{50F79B8A-2F28-46FB-BC6B-4E194E9A8AFF}"/>
              </a:ext>
            </a:extLst>
          </p:cNvPr>
          <p:cNvSpPr>
            <a:spLocks noGrp="1"/>
          </p:cNvSpPr>
          <p:nvPr>
            <p:ph type="title"/>
          </p:nvPr>
        </p:nvSpPr>
        <p:spPr>
          <a:xfrm>
            <a:off x="1084261" y="-542925"/>
            <a:ext cx="10018713" cy="1752599"/>
          </a:xfrm>
        </p:spPr>
        <p:txBody>
          <a:bodyPr/>
          <a:lstStyle/>
          <a:p>
            <a:r>
              <a:rPr lang="en-US" sz="3600" b="1" u="sng">
                <a:latin typeface="Bookman Old Style"/>
              </a:rPr>
              <a:t>1st Parameter (</a:t>
            </a:r>
            <a:r>
              <a:rPr lang="en-US" sz="3600" b="1" u="sng">
                <a:latin typeface="Bookman Old Style"/>
                <a:ea typeface="+mj-lt"/>
                <a:cs typeface="+mj-lt"/>
              </a:rPr>
              <a:t>Learning Rate -</a:t>
            </a:r>
            <a:r>
              <a:rPr lang="en-US" sz="3600" b="1" u="sng">
                <a:latin typeface="Bookman Old Style"/>
              </a:rPr>
              <a:t> 0.1)</a:t>
            </a:r>
          </a:p>
        </p:txBody>
      </p:sp>
    </p:spTree>
    <p:extLst>
      <p:ext uri="{BB962C8B-B14F-4D97-AF65-F5344CB8AC3E}">
        <p14:creationId xmlns:p14="http://schemas.microsoft.com/office/powerpoint/2010/main" val="1577879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4"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5"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6"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7"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8"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9"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1" name="Rectangle 50">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box and whisker chart&#10;&#10;Description automatically generated">
            <a:extLst>
              <a:ext uri="{FF2B5EF4-FFF2-40B4-BE49-F238E27FC236}">
                <a16:creationId xmlns:a16="http://schemas.microsoft.com/office/drawing/2014/main" id="{28640776-4D38-4CEF-B456-4B400DA14D36}"/>
              </a:ext>
            </a:extLst>
          </p:cNvPr>
          <p:cNvPicPr>
            <a:picLocks noGrp="1" noChangeAspect="1"/>
          </p:cNvPicPr>
          <p:nvPr>
            <p:ph idx="1"/>
          </p:nvPr>
        </p:nvPicPr>
        <p:blipFill>
          <a:blip r:embed="rId3"/>
          <a:stretch>
            <a:fillRect/>
          </a:stretch>
        </p:blipFill>
        <p:spPr>
          <a:xfrm>
            <a:off x="472402" y="652992"/>
            <a:ext cx="7913445" cy="5571066"/>
          </a:xfrm>
          <a:prstGeom prst="rect">
            <a:avLst/>
          </a:prstGeom>
        </p:spPr>
      </p:pic>
      <p:sp>
        <p:nvSpPr>
          <p:cNvPr id="2" name="TextBox 1">
            <a:extLst>
              <a:ext uri="{FF2B5EF4-FFF2-40B4-BE49-F238E27FC236}">
                <a16:creationId xmlns:a16="http://schemas.microsoft.com/office/drawing/2014/main" id="{C84F1129-F760-43D7-9183-ADA3F2502803}"/>
              </a:ext>
            </a:extLst>
          </p:cNvPr>
          <p:cNvSpPr txBox="1"/>
          <p:nvPr/>
        </p:nvSpPr>
        <p:spPr>
          <a:xfrm>
            <a:off x="8248650" y="2352675"/>
            <a:ext cx="3467100"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a:latin typeface="Bookman Old Style"/>
                <a:ea typeface="+mn-lt"/>
                <a:cs typeface="+mn-lt"/>
              </a:rPr>
              <a:t>Five-number summary</a:t>
            </a:r>
            <a:endParaRPr lang="en-US" sz="2200" b="1" u="sng">
              <a:latin typeface="Bookman Old Style"/>
            </a:endParaRPr>
          </a:p>
          <a:p>
            <a:endParaRPr lang="en-US" sz="2200" b="1" u="sng">
              <a:latin typeface="Bookman Old Style"/>
            </a:endParaRPr>
          </a:p>
          <a:p>
            <a:pPr marL="285750" indent="-285750">
              <a:buFont typeface="Arial"/>
              <a:buChar char="•"/>
            </a:pPr>
            <a:r>
              <a:rPr lang="en-US" err="1">
                <a:latin typeface="Bookman Old Style"/>
              </a:rPr>
              <a:t>First_quartile</a:t>
            </a:r>
            <a:r>
              <a:rPr lang="en-US">
                <a:latin typeface="Bookman Old Style"/>
              </a:rPr>
              <a:t>: 174.0</a:t>
            </a:r>
            <a:endParaRPr lang="en-US" sz="1400">
              <a:latin typeface="Corbel" panose="020B0503020204020204"/>
            </a:endParaRPr>
          </a:p>
          <a:p>
            <a:pPr marL="285750" indent="-285750">
              <a:buFont typeface="Arial"/>
              <a:buChar char="•"/>
            </a:pPr>
            <a:r>
              <a:rPr lang="en-US">
                <a:latin typeface="Bookman Old Style"/>
              </a:rPr>
              <a:t>Max: 628</a:t>
            </a:r>
            <a:endParaRPr lang="en-US" sz="1400">
              <a:latin typeface="Corbel" panose="020B0503020204020204"/>
            </a:endParaRPr>
          </a:p>
          <a:p>
            <a:pPr marL="285750" indent="-285750">
              <a:buFont typeface="Arial"/>
              <a:buChar char="•"/>
            </a:pPr>
            <a:r>
              <a:rPr lang="en-US">
                <a:latin typeface="Bookman Old Style"/>
              </a:rPr>
              <a:t>Median: 286.0</a:t>
            </a:r>
            <a:endParaRPr lang="en-US" sz="1400">
              <a:latin typeface="Corbel" panose="020B0503020204020204"/>
            </a:endParaRPr>
          </a:p>
          <a:p>
            <a:pPr marL="285750" indent="-285750">
              <a:buFont typeface="Arial"/>
              <a:buChar char="•"/>
            </a:pPr>
            <a:r>
              <a:rPr lang="en-US">
                <a:latin typeface="Bookman Old Style"/>
              </a:rPr>
              <a:t>Min: 34</a:t>
            </a:r>
            <a:endParaRPr lang="en-US" sz="1400">
              <a:latin typeface="Corbel" panose="020B0503020204020204"/>
            </a:endParaRPr>
          </a:p>
          <a:p>
            <a:pPr marL="285750" indent="-285750">
              <a:buFont typeface="Arial"/>
              <a:buChar char="•"/>
            </a:pPr>
            <a:r>
              <a:rPr lang="en-US" err="1">
                <a:latin typeface="Bookman Old Style"/>
              </a:rPr>
              <a:t>Third_quartile</a:t>
            </a:r>
            <a:r>
              <a:rPr lang="en-US">
                <a:latin typeface="Bookman Old Style"/>
              </a:rPr>
              <a:t>: 405.0</a:t>
            </a:r>
            <a:endParaRPr lang="en-US" sz="1400"/>
          </a:p>
        </p:txBody>
      </p:sp>
    </p:spTree>
    <p:extLst>
      <p:ext uri="{BB962C8B-B14F-4D97-AF65-F5344CB8AC3E}">
        <p14:creationId xmlns:p14="http://schemas.microsoft.com/office/powerpoint/2010/main" val="1788128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6"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7" name="Rectangle 56">
            <a:extLst>
              <a:ext uri="{FF2B5EF4-FFF2-40B4-BE49-F238E27FC236}">
                <a16:creationId xmlns:a16="http://schemas.microsoft.com/office/drawing/2014/main" id="{E201AD8B-FBBA-4284-B618-CF8308744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0FE6A017-8085-4177-B558-25165400AB4E}"/>
              </a:ext>
            </a:extLst>
          </p:cNvPr>
          <p:cNvPicPr>
            <a:picLocks noChangeAspect="1"/>
          </p:cNvPicPr>
          <p:nvPr/>
        </p:nvPicPr>
        <p:blipFill rotWithShape="1">
          <a:blip r:embed="rId3"/>
          <a:srcRect l="415" r="415"/>
          <a:stretch/>
        </p:blipFill>
        <p:spPr>
          <a:xfrm>
            <a:off x="356152" y="768597"/>
            <a:ext cx="11474470" cy="600800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3" name="Title 1">
            <a:extLst>
              <a:ext uri="{FF2B5EF4-FFF2-40B4-BE49-F238E27FC236}">
                <a16:creationId xmlns:a16="http://schemas.microsoft.com/office/drawing/2014/main" id="{50F79B8A-2F28-46FB-BC6B-4E194E9A8AFF}"/>
              </a:ext>
            </a:extLst>
          </p:cNvPr>
          <p:cNvSpPr>
            <a:spLocks noGrp="1"/>
          </p:cNvSpPr>
          <p:nvPr>
            <p:ph type="title"/>
          </p:nvPr>
        </p:nvSpPr>
        <p:spPr>
          <a:xfrm>
            <a:off x="1084261" y="-542925"/>
            <a:ext cx="10018713" cy="1752599"/>
          </a:xfrm>
        </p:spPr>
        <p:txBody>
          <a:bodyPr/>
          <a:lstStyle/>
          <a:p>
            <a:r>
              <a:rPr lang="en-US" sz="3600" b="1" u="sng">
                <a:latin typeface="Bookman Old Style"/>
              </a:rPr>
              <a:t>2nd Parameter (</a:t>
            </a:r>
            <a:r>
              <a:rPr lang="en-US" sz="3600" b="1" u="sng">
                <a:latin typeface="Bookman Old Style"/>
                <a:ea typeface="+mj-lt"/>
                <a:cs typeface="+mj-lt"/>
              </a:rPr>
              <a:t>Learning Rate -</a:t>
            </a:r>
            <a:r>
              <a:rPr lang="en-US" sz="3600" b="1" u="sng">
                <a:latin typeface="Bookman Old Style"/>
              </a:rPr>
              <a:t> 0.2)</a:t>
            </a:r>
          </a:p>
        </p:txBody>
      </p:sp>
    </p:spTree>
    <p:extLst>
      <p:ext uri="{BB962C8B-B14F-4D97-AF65-F5344CB8AC3E}">
        <p14:creationId xmlns:p14="http://schemas.microsoft.com/office/powerpoint/2010/main" val="3651550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3" name="Rectangle 32">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box and whisker chart&#10;&#10;Description automatically generated">
            <a:extLst>
              <a:ext uri="{FF2B5EF4-FFF2-40B4-BE49-F238E27FC236}">
                <a16:creationId xmlns:a16="http://schemas.microsoft.com/office/drawing/2014/main" id="{28640776-4D38-4CEF-B456-4B400DA14D36}"/>
              </a:ext>
            </a:extLst>
          </p:cNvPr>
          <p:cNvPicPr>
            <a:picLocks noGrp="1" noChangeAspect="1"/>
          </p:cNvPicPr>
          <p:nvPr>
            <p:ph idx="1"/>
          </p:nvPr>
        </p:nvPicPr>
        <p:blipFill>
          <a:blip r:embed="rId3"/>
          <a:stretch>
            <a:fillRect/>
          </a:stretch>
        </p:blipFill>
        <p:spPr>
          <a:xfrm>
            <a:off x="472402" y="652992"/>
            <a:ext cx="7913445" cy="5571066"/>
          </a:xfrm>
          <a:prstGeom prst="rect">
            <a:avLst/>
          </a:prstGeom>
        </p:spPr>
      </p:pic>
      <p:sp>
        <p:nvSpPr>
          <p:cNvPr id="2" name="TextBox 1">
            <a:extLst>
              <a:ext uri="{FF2B5EF4-FFF2-40B4-BE49-F238E27FC236}">
                <a16:creationId xmlns:a16="http://schemas.microsoft.com/office/drawing/2014/main" id="{D40BB51B-0B14-41D2-97B9-6B49E35AF271}"/>
              </a:ext>
            </a:extLst>
          </p:cNvPr>
          <p:cNvSpPr txBox="1"/>
          <p:nvPr/>
        </p:nvSpPr>
        <p:spPr>
          <a:xfrm>
            <a:off x="8248650" y="2352675"/>
            <a:ext cx="3467100"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a:latin typeface="Bookman Old Style"/>
                <a:ea typeface="+mn-lt"/>
                <a:cs typeface="+mn-lt"/>
              </a:rPr>
              <a:t>Five-number summary</a:t>
            </a:r>
            <a:endParaRPr lang="en-US" sz="2200" b="1" u="sng">
              <a:latin typeface="Bookman Old Style"/>
            </a:endParaRPr>
          </a:p>
          <a:p>
            <a:endParaRPr lang="en-US" sz="2200" b="1" u="sng">
              <a:latin typeface="Bookman Old Style"/>
            </a:endParaRPr>
          </a:p>
          <a:p>
            <a:pPr marL="285750" indent="-285750">
              <a:buFont typeface="Arial"/>
              <a:buChar char="•"/>
            </a:pPr>
            <a:r>
              <a:rPr lang="en-US" err="1">
                <a:latin typeface="Bookman Old Style"/>
              </a:rPr>
              <a:t>First_quartile</a:t>
            </a:r>
            <a:r>
              <a:rPr lang="en-US">
                <a:latin typeface="Bookman Old Style"/>
              </a:rPr>
              <a:t>: 64.0</a:t>
            </a:r>
            <a:endParaRPr lang="en-US" sz="1400">
              <a:latin typeface="Corbel" panose="020B0503020204020204"/>
            </a:endParaRPr>
          </a:p>
          <a:p>
            <a:pPr marL="285750" indent="-285750">
              <a:buFont typeface="Arial"/>
              <a:buChar char="•"/>
            </a:pPr>
            <a:r>
              <a:rPr lang="en-US">
                <a:latin typeface="Bookman Old Style"/>
              </a:rPr>
              <a:t>Max: 330</a:t>
            </a:r>
            <a:endParaRPr lang="en-US" sz="1400">
              <a:latin typeface="Corbel" panose="020B0503020204020204"/>
            </a:endParaRPr>
          </a:p>
          <a:p>
            <a:pPr marL="285750" indent="-285750">
              <a:buFont typeface="Arial"/>
              <a:buChar char="•"/>
            </a:pPr>
            <a:r>
              <a:rPr lang="en-US">
                <a:latin typeface="Bookman Old Style"/>
              </a:rPr>
              <a:t>Median: 110.0</a:t>
            </a:r>
            <a:endParaRPr lang="en-US" sz="1400">
              <a:latin typeface="Corbel" panose="020B0503020204020204"/>
            </a:endParaRPr>
          </a:p>
          <a:p>
            <a:pPr marL="285750" indent="-285750">
              <a:buFont typeface="Arial"/>
              <a:buChar char="•"/>
            </a:pPr>
            <a:r>
              <a:rPr lang="en-US">
                <a:latin typeface="Bookman Old Style"/>
              </a:rPr>
              <a:t>Min: 42</a:t>
            </a:r>
            <a:endParaRPr lang="en-US" sz="1400">
              <a:latin typeface="Corbel" panose="020B0503020204020204"/>
            </a:endParaRPr>
          </a:p>
          <a:p>
            <a:pPr marL="285750" indent="-285750">
              <a:buFont typeface="Arial"/>
              <a:buChar char="•"/>
            </a:pPr>
            <a:r>
              <a:rPr lang="en-US" err="1">
                <a:latin typeface="Bookman Old Style"/>
              </a:rPr>
              <a:t>Third_quartile</a:t>
            </a:r>
            <a:r>
              <a:rPr lang="en-US">
                <a:latin typeface="Bookman Old Style"/>
              </a:rPr>
              <a:t>: 179.0</a:t>
            </a:r>
            <a:endParaRPr lang="en-US" sz="1400"/>
          </a:p>
        </p:txBody>
      </p:sp>
    </p:spTree>
    <p:extLst>
      <p:ext uri="{BB962C8B-B14F-4D97-AF65-F5344CB8AC3E}">
        <p14:creationId xmlns:p14="http://schemas.microsoft.com/office/powerpoint/2010/main" val="3800827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6"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7" name="Rectangle 56">
            <a:extLst>
              <a:ext uri="{FF2B5EF4-FFF2-40B4-BE49-F238E27FC236}">
                <a16:creationId xmlns:a16="http://schemas.microsoft.com/office/drawing/2014/main" id="{E201AD8B-FBBA-4284-B618-CF8308744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0FE6A017-8085-4177-B558-25165400AB4E}"/>
              </a:ext>
            </a:extLst>
          </p:cNvPr>
          <p:cNvPicPr>
            <a:picLocks noChangeAspect="1"/>
          </p:cNvPicPr>
          <p:nvPr/>
        </p:nvPicPr>
        <p:blipFill rotWithShape="1">
          <a:blip r:embed="rId3"/>
          <a:srcRect l="415" r="415"/>
          <a:stretch/>
        </p:blipFill>
        <p:spPr>
          <a:xfrm>
            <a:off x="356152" y="768597"/>
            <a:ext cx="11474470" cy="600800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3" name="Title 1">
            <a:extLst>
              <a:ext uri="{FF2B5EF4-FFF2-40B4-BE49-F238E27FC236}">
                <a16:creationId xmlns:a16="http://schemas.microsoft.com/office/drawing/2014/main" id="{50F79B8A-2F28-46FB-BC6B-4E194E9A8AFF}"/>
              </a:ext>
            </a:extLst>
          </p:cNvPr>
          <p:cNvSpPr>
            <a:spLocks noGrp="1"/>
          </p:cNvSpPr>
          <p:nvPr>
            <p:ph type="title"/>
          </p:nvPr>
        </p:nvSpPr>
        <p:spPr>
          <a:xfrm>
            <a:off x="1084261" y="-542925"/>
            <a:ext cx="10018713" cy="1752599"/>
          </a:xfrm>
        </p:spPr>
        <p:txBody>
          <a:bodyPr/>
          <a:lstStyle/>
          <a:p>
            <a:r>
              <a:rPr lang="en-US" sz="3600" b="1" u="sng">
                <a:latin typeface="Bookman Old Style"/>
              </a:rPr>
              <a:t>3rd Parameter (</a:t>
            </a:r>
            <a:r>
              <a:rPr lang="en-US" sz="3600" b="1" u="sng">
                <a:latin typeface="Bookman Old Style"/>
                <a:ea typeface="+mj-lt"/>
                <a:cs typeface="+mj-lt"/>
              </a:rPr>
              <a:t>Learning Rate -</a:t>
            </a:r>
            <a:r>
              <a:rPr lang="en-US" sz="3600" b="1" u="sng">
                <a:latin typeface="Bookman Old Style"/>
              </a:rPr>
              <a:t> 0.3)</a:t>
            </a:r>
          </a:p>
        </p:txBody>
      </p:sp>
    </p:spTree>
    <p:extLst>
      <p:ext uri="{BB962C8B-B14F-4D97-AF65-F5344CB8AC3E}">
        <p14:creationId xmlns:p14="http://schemas.microsoft.com/office/powerpoint/2010/main" val="244908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5" name="Picture 5">
            <a:extLst>
              <a:ext uri="{FF2B5EF4-FFF2-40B4-BE49-F238E27FC236}">
                <a16:creationId xmlns:a16="http://schemas.microsoft.com/office/drawing/2014/main" id="{D81CFE3A-B564-4B46-8388-E7EDB9E63A88}"/>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AF3599D2-D5AB-4852-9894-CFCD2BCB6F94}"/>
              </a:ext>
            </a:extLst>
          </p:cNvPr>
          <p:cNvSpPr>
            <a:spLocks noGrp="1"/>
          </p:cNvSpPr>
          <p:nvPr>
            <p:ph type="title"/>
          </p:nvPr>
        </p:nvSpPr>
        <p:spPr>
          <a:xfrm>
            <a:off x="3214151" y="1939662"/>
            <a:ext cx="8574622" cy="2616199"/>
          </a:xfrm>
        </p:spPr>
        <p:txBody>
          <a:bodyPr vert="horz" lIns="91440" tIns="45720" rIns="91440" bIns="45720" rtlCol="0" anchor="b">
            <a:normAutofit fontScale="90000"/>
          </a:bodyPr>
          <a:lstStyle/>
          <a:p>
            <a:pPr>
              <a:lnSpc>
                <a:spcPct val="90000"/>
              </a:lnSpc>
            </a:pPr>
            <a:r>
              <a:rPr lang="en-US" sz="5100" b="1">
                <a:latin typeface="Bookman Old Style"/>
              </a:rPr>
              <a:t>Supervised, Unsupervised, and Reinforcement Learning: What are the Differences?</a:t>
            </a:r>
            <a:endParaRPr lang="en-US" sz="5100">
              <a:latin typeface="Bookman Old Style"/>
            </a:endParaRPr>
          </a:p>
        </p:txBody>
      </p:sp>
      <p:grpSp>
        <p:nvGrpSpPr>
          <p:cNvPr id="8" name="Group 17">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9"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0"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1"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2"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3"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extLst>
      <p:ext uri="{BB962C8B-B14F-4D97-AF65-F5344CB8AC3E}">
        <p14:creationId xmlns:p14="http://schemas.microsoft.com/office/powerpoint/2010/main" val="6443249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3" name="Rectangle 32">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8640776-4D38-4CEF-B456-4B400DA14D36}"/>
              </a:ext>
            </a:extLst>
          </p:cNvPr>
          <p:cNvPicPr>
            <a:picLocks noGrp="1" noChangeAspect="1"/>
          </p:cNvPicPr>
          <p:nvPr>
            <p:ph idx="1"/>
          </p:nvPr>
        </p:nvPicPr>
        <p:blipFill>
          <a:blip r:embed="rId3"/>
          <a:stretch>
            <a:fillRect/>
          </a:stretch>
        </p:blipFill>
        <p:spPr>
          <a:xfrm>
            <a:off x="472402" y="652992"/>
            <a:ext cx="7913445" cy="5571066"/>
          </a:xfrm>
          <a:prstGeom prst="rect">
            <a:avLst/>
          </a:prstGeom>
        </p:spPr>
      </p:pic>
      <p:sp>
        <p:nvSpPr>
          <p:cNvPr id="2" name="TextBox 1">
            <a:extLst>
              <a:ext uri="{FF2B5EF4-FFF2-40B4-BE49-F238E27FC236}">
                <a16:creationId xmlns:a16="http://schemas.microsoft.com/office/drawing/2014/main" id="{AB553CD6-8B64-4D14-B969-853E5F991ABB}"/>
              </a:ext>
            </a:extLst>
          </p:cNvPr>
          <p:cNvSpPr txBox="1"/>
          <p:nvPr/>
        </p:nvSpPr>
        <p:spPr>
          <a:xfrm>
            <a:off x="8248650" y="2352675"/>
            <a:ext cx="3467100"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a:latin typeface="Bookman Old Style"/>
                <a:ea typeface="+mn-lt"/>
                <a:cs typeface="+mn-lt"/>
              </a:rPr>
              <a:t>Five-number summary</a:t>
            </a:r>
            <a:endParaRPr lang="en-US" sz="2200" b="1" u="sng">
              <a:latin typeface="Bookman Old Style"/>
            </a:endParaRPr>
          </a:p>
          <a:p>
            <a:endParaRPr lang="en-US" sz="2200" b="1" u="sng">
              <a:latin typeface="Bookman Old Style"/>
            </a:endParaRPr>
          </a:p>
          <a:p>
            <a:pPr marL="285750" indent="-285750">
              <a:buFont typeface="Arial"/>
              <a:buChar char="•"/>
            </a:pPr>
            <a:r>
              <a:rPr lang="en-US" err="1">
                <a:latin typeface="Bookman Old Style"/>
              </a:rPr>
              <a:t>First_quartile</a:t>
            </a:r>
            <a:r>
              <a:rPr lang="en-US">
                <a:latin typeface="Bookman Old Style"/>
              </a:rPr>
              <a:t>: 58.0</a:t>
            </a:r>
            <a:endParaRPr lang="en-US" sz="1400">
              <a:latin typeface="Corbel" panose="020B0503020204020204"/>
            </a:endParaRPr>
          </a:p>
          <a:p>
            <a:pPr marL="285750" indent="-285750">
              <a:buFont typeface="Arial"/>
              <a:buChar char="•"/>
            </a:pPr>
            <a:r>
              <a:rPr lang="en-US">
                <a:latin typeface="Bookman Old Style"/>
              </a:rPr>
              <a:t>Max: 335</a:t>
            </a:r>
            <a:endParaRPr lang="en-US" sz="1400">
              <a:latin typeface="Corbel" panose="020B0503020204020204"/>
            </a:endParaRPr>
          </a:p>
          <a:p>
            <a:pPr marL="285750" indent="-285750">
              <a:buFont typeface="Arial"/>
              <a:buChar char="•"/>
            </a:pPr>
            <a:r>
              <a:rPr lang="en-US">
                <a:latin typeface="Bookman Old Style"/>
              </a:rPr>
              <a:t>Median: 95.0</a:t>
            </a:r>
            <a:endParaRPr lang="en-US" sz="1400">
              <a:latin typeface="Corbel" panose="020B0503020204020204"/>
            </a:endParaRPr>
          </a:p>
          <a:p>
            <a:pPr marL="285750" indent="-285750">
              <a:buFont typeface="Arial"/>
              <a:buChar char="•"/>
            </a:pPr>
            <a:r>
              <a:rPr lang="en-US">
                <a:latin typeface="Bookman Old Style"/>
              </a:rPr>
              <a:t>Min: 39</a:t>
            </a:r>
            <a:endParaRPr lang="en-US" sz="1400">
              <a:latin typeface="Corbel" panose="020B0503020204020204"/>
            </a:endParaRPr>
          </a:p>
          <a:p>
            <a:pPr marL="285750" indent="-285750">
              <a:buFont typeface="Arial"/>
              <a:buChar char="•"/>
            </a:pPr>
            <a:r>
              <a:rPr lang="en-US" err="1">
                <a:latin typeface="Bookman Old Style"/>
              </a:rPr>
              <a:t>Third_quartile</a:t>
            </a:r>
            <a:r>
              <a:rPr lang="en-US">
                <a:latin typeface="Bookman Old Style"/>
              </a:rPr>
              <a:t>: 172.0</a:t>
            </a:r>
            <a:endParaRPr lang="en-US" sz="1400"/>
          </a:p>
        </p:txBody>
      </p:sp>
    </p:spTree>
    <p:extLst>
      <p:ext uri="{BB962C8B-B14F-4D97-AF65-F5344CB8AC3E}">
        <p14:creationId xmlns:p14="http://schemas.microsoft.com/office/powerpoint/2010/main" val="3903365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6"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7" name="Rectangle 56">
            <a:extLst>
              <a:ext uri="{FF2B5EF4-FFF2-40B4-BE49-F238E27FC236}">
                <a16:creationId xmlns:a16="http://schemas.microsoft.com/office/drawing/2014/main" id="{E201AD8B-FBBA-4284-B618-CF8308744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0FE6A017-8085-4177-B558-25165400AB4E}"/>
              </a:ext>
            </a:extLst>
          </p:cNvPr>
          <p:cNvPicPr>
            <a:picLocks noChangeAspect="1"/>
          </p:cNvPicPr>
          <p:nvPr/>
        </p:nvPicPr>
        <p:blipFill rotWithShape="1">
          <a:blip r:embed="rId3"/>
          <a:srcRect l="415" r="415"/>
          <a:stretch/>
        </p:blipFill>
        <p:spPr>
          <a:xfrm>
            <a:off x="356152" y="768597"/>
            <a:ext cx="11474470" cy="600800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3" name="Title 1">
            <a:extLst>
              <a:ext uri="{FF2B5EF4-FFF2-40B4-BE49-F238E27FC236}">
                <a16:creationId xmlns:a16="http://schemas.microsoft.com/office/drawing/2014/main" id="{50F79B8A-2F28-46FB-BC6B-4E194E9A8AFF}"/>
              </a:ext>
            </a:extLst>
          </p:cNvPr>
          <p:cNvSpPr>
            <a:spLocks noGrp="1"/>
          </p:cNvSpPr>
          <p:nvPr>
            <p:ph type="title"/>
          </p:nvPr>
        </p:nvSpPr>
        <p:spPr>
          <a:xfrm>
            <a:off x="1084261" y="-542925"/>
            <a:ext cx="10018713" cy="1752599"/>
          </a:xfrm>
        </p:spPr>
        <p:txBody>
          <a:bodyPr/>
          <a:lstStyle/>
          <a:p>
            <a:r>
              <a:rPr lang="en-US" sz="3600" b="1" u="sng">
                <a:latin typeface="Bookman Old Style"/>
              </a:rPr>
              <a:t>4th Parameter (</a:t>
            </a:r>
            <a:r>
              <a:rPr lang="en-US" sz="3600" b="1" u="sng">
                <a:latin typeface="Bookman Old Style"/>
                <a:ea typeface="+mj-lt"/>
                <a:cs typeface="+mj-lt"/>
              </a:rPr>
              <a:t>Learning Rate -</a:t>
            </a:r>
            <a:r>
              <a:rPr lang="en-US" sz="3600" b="1" u="sng">
                <a:latin typeface="Bookman Old Style"/>
              </a:rPr>
              <a:t> 0.4)</a:t>
            </a:r>
          </a:p>
        </p:txBody>
      </p:sp>
    </p:spTree>
    <p:extLst>
      <p:ext uri="{BB962C8B-B14F-4D97-AF65-F5344CB8AC3E}">
        <p14:creationId xmlns:p14="http://schemas.microsoft.com/office/powerpoint/2010/main" val="231246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3" name="Rectangle 32">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8640776-4D38-4CEF-B456-4B400DA14D36}"/>
              </a:ext>
            </a:extLst>
          </p:cNvPr>
          <p:cNvPicPr>
            <a:picLocks noGrp="1" noChangeAspect="1"/>
          </p:cNvPicPr>
          <p:nvPr>
            <p:ph idx="1"/>
          </p:nvPr>
        </p:nvPicPr>
        <p:blipFill>
          <a:blip r:embed="rId3"/>
          <a:stretch>
            <a:fillRect/>
          </a:stretch>
        </p:blipFill>
        <p:spPr>
          <a:xfrm>
            <a:off x="472402" y="643467"/>
            <a:ext cx="7913445" cy="5571065"/>
          </a:xfrm>
          <a:prstGeom prst="rect">
            <a:avLst/>
          </a:prstGeom>
        </p:spPr>
      </p:pic>
      <p:sp>
        <p:nvSpPr>
          <p:cNvPr id="2" name="TextBox 1">
            <a:extLst>
              <a:ext uri="{FF2B5EF4-FFF2-40B4-BE49-F238E27FC236}">
                <a16:creationId xmlns:a16="http://schemas.microsoft.com/office/drawing/2014/main" id="{777FB15F-0942-42F1-A45E-1AE2BEEDD83F}"/>
              </a:ext>
            </a:extLst>
          </p:cNvPr>
          <p:cNvSpPr txBox="1"/>
          <p:nvPr/>
        </p:nvSpPr>
        <p:spPr>
          <a:xfrm>
            <a:off x="8248650" y="2352675"/>
            <a:ext cx="3467100"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a:latin typeface="Bookman Old Style"/>
                <a:ea typeface="+mn-lt"/>
                <a:cs typeface="+mn-lt"/>
              </a:rPr>
              <a:t>Five-number summary</a:t>
            </a:r>
            <a:endParaRPr lang="en-US" sz="2200" b="1" u="sng">
              <a:latin typeface="Bookman Old Style"/>
            </a:endParaRPr>
          </a:p>
          <a:p>
            <a:endParaRPr lang="en-US" sz="2200" b="1" u="sng">
              <a:latin typeface="Bookman Old Style"/>
            </a:endParaRPr>
          </a:p>
          <a:p>
            <a:pPr marL="285750" indent="-285750">
              <a:buFont typeface="Arial"/>
              <a:buChar char="•"/>
            </a:pPr>
            <a:r>
              <a:rPr lang="en-US" err="1">
                <a:latin typeface="Bookman Old Style"/>
              </a:rPr>
              <a:t>First_quartile</a:t>
            </a:r>
            <a:r>
              <a:rPr lang="en-US">
                <a:latin typeface="Bookman Old Style"/>
              </a:rPr>
              <a:t>: 68.0</a:t>
            </a:r>
            <a:endParaRPr lang="en-US" sz="1400">
              <a:latin typeface="Corbel" panose="020B0503020204020204"/>
            </a:endParaRPr>
          </a:p>
          <a:p>
            <a:pPr marL="285750" indent="-285750">
              <a:buFont typeface="Arial"/>
              <a:buChar char="•"/>
            </a:pPr>
            <a:r>
              <a:rPr lang="en-US">
                <a:latin typeface="Bookman Old Style"/>
              </a:rPr>
              <a:t>Max: 444</a:t>
            </a:r>
            <a:endParaRPr lang="en-US" sz="1400">
              <a:latin typeface="Corbel" panose="020B0503020204020204"/>
            </a:endParaRPr>
          </a:p>
          <a:p>
            <a:pPr marL="285750" indent="-285750">
              <a:buFont typeface="Arial"/>
              <a:buChar char="•"/>
            </a:pPr>
            <a:r>
              <a:rPr lang="en-US">
                <a:latin typeface="Bookman Old Style"/>
              </a:rPr>
              <a:t>Median: 150.0</a:t>
            </a:r>
            <a:endParaRPr lang="en-US" sz="1400">
              <a:latin typeface="Corbel" panose="020B0503020204020204"/>
            </a:endParaRPr>
          </a:p>
          <a:p>
            <a:pPr marL="285750" indent="-285750">
              <a:buFont typeface="Arial"/>
              <a:buChar char="•"/>
            </a:pPr>
            <a:r>
              <a:rPr lang="en-US">
                <a:latin typeface="Bookman Old Style"/>
              </a:rPr>
              <a:t>Min: 41</a:t>
            </a:r>
            <a:endParaRPr lang="en-US" sz="1400">
              <a:latin typeface="Corbel" panose="020B0503020204020204"/>
            </a:endParaRPr>
          </a:p>
          <a:p>
            <a:pPr marL="285750" indent="-285750">
              <a:buFont typeface="Arial"/>
              <a:buChar char="•"/>
            </a:pPr>
            <a:r>
              <a:rPr lang="en-US" err="1">
                <a:latin typeface="Bookman Old Style"/>
              </a:rPr>
              <a:t>Third_quartile</a:t>
            </a:r>
            <a:r>
              <a:rPr lang="en-US">
                <a:latin typeface="Bookman Old Style"/>
              </a:rPr>
              <a:t>: 194.0</a:t>
            </a:r>
            <a:endParaRPr lang="en-US" sz="1400"/>
          </a:p>
        </p:txBody>
      </p:sp>
    </p:spTree>
    <p:extLst>
      <p:ext uri="{BB962C8B-B14F-4D97-AF65-F5344CB8AC3E}">
        <p14:creationId xmlns:p14="http://schemas.microsoft.com/office/powerpoint/2010/main" val="1130628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6"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7" name="Rectangle 56">
            <a:extLst>
              <a:ext uri="{FF2B5EF4-FFF2-40B4-BE49-F238E27FC236}">
                <a16:creationId xmlns:a16="http://schemas.microsoft.com/office/drawing/2014/main" id="{E201AD8B-FBBA-4284-B618-CF8308744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0FE6A017-8085-4177-B558-25165400AB4E}"/>
              </a:ext>
            </a:extLst>
          </p:cNvPr>
          <p:cNvPicPr>
            <a:picLocks noChangeAspect="1"/>
          </p:cNvPicPr>
          <p:nvPr/>
        </p:nvPicPr>
        <p:blipFill rotWithShape="1">
          <a:blip r:embed="rId3"/>
          <a:srcRect l="415" r="415"/>
          <a:stretch/>
        </p:blipFill>
        <p:spPr>
          <a:xfrm>
            <a:off x="356152" y="768597"/>
            <a:ext cx="11474470" cy="600800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3" name="Title 1">
            <a:extLst>
              <a:ext uri="{FF2B5EF4-FFF2-40B4-BE49-F238E27FC236}">
                <a16:creationId xmlns:a16="http://schemas.microsoft.com/office/drawing/2014/main" id="{50F79B8A-2F28-46FB-BC6B-4E194E9A8AFF}"/>
              </a:ext>
            </a:extLst>
          </p:cNvPr>
          <p:cNvSpPr>
            <a:spLocks noGrp="1"/>
          </p:cNvSpPr>
          <p:nvPr>
            <p:ph type="title"/>
          </p:nvPr>
        </p:nvSpPr>
        <p:spPr>
          <a:xfrm>
            <a:off x="1084261" y="-542925"/>
            <a:ext cx="10018713" cy="1752599"/>
          </a:xfrm>
        </p:spPr>
        <p:txBody>
          <a:bodyPr/>
          <a:lstStyle/>
          <a:p>
            <a:r>
              <a:rPr lang="en-US" sz="3600" b="1" u="sng">
                <a:latin typeface="Bookman Old Style"/>
              </a:rPr>
              <a:t>5th Parameter (</a:t>
            </a:r>
            <a:r>
              <a:rPr lang="en-US" sz="3600" b="1" u="sng">
                <a:latin typeface="Bookman Old Style"/>
                <a:ea typeface="+mj-lt"/>
                <a:cs typeface="+mj-lt"/>
              </a:rPr>
              <a:t>Learning Rate -</a:t>
            </a:r>
            <a:r>
              <a:rPr lang="en-US" sz="3600" b="1" u="sng">
                <a:latin typeface="Bookman Old Style"/>
              </a:rPr>
              <a:t> 0.5)</a:t>
            </a:r>
          </a:p>
        </p:txBody>
      </p:sp>
    </p:spTree>
    <p:extLst>
      <p:ext uri="{BB962C8B-B14F-4D97-AF65-F5344CB8AC3E}">
        <p14:creationId xmlns:p14="http://schemas.microsoft.com/office/powerpoint/2010/main" val="2305333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3" name="Rectangle 32">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8640776-4D38-4CEF-B456-4B400DA14D36}"/>
              </a:ext>
            </a:extLst>
          </p:cNvPr>
          <p:cNvPicPr>
            <a:picLocks noGrp="1" noChangeAspect="1"/>
          </p:cNvPicPr>
          <p:nvPr>
            <p:ph idx="1"/>
          </p:nvPr>
        </p:nvPicPr>
        <p:blipFill>
          <a:blip r:embed="rId3"/>
          <a:stretch>
            <a:fillRect/>
          </a:stretch>
        </p:blipFill>
        <p:spPr>
          <a:xfrm>
            <a:off x="472402" y="652992"/>
            <a:ext cx="7913444" cy="5571065"/>
          </a:xfrm>
          <a:prstGeom prst="rect">
            <a:avLst/>
          </a:prstGeom>
        </p:spPr>
      </p:pic>
      <p:sp>
        <p:nvSpPr>
          <p:cNvPr id="2" name="TextBox 1">
            <a:extLst>
              <a:ext uri="{FF2B5EF4-FFF2-40B4-BE49-F238E27FC236}">
                <a16:creationId xmlns:a16="http://schemas.microsoft.com/office/drawing/2014/main" id="{93D92613-E2BB-4DEE-8167-1281BCCBD6BA}"/>
              </a:ext>
            </a:extLst>
          </p:cNvPr>
          <p:cNvSpPr txBox="1"/>
          <p:nvPr/>
        </p:nvSpPr>
        <p:spPr>
          <a:xfrm>
            <a:off x="8248650" y="2352675"/>
            <a:ext cx="3467100"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a:latin typeface="Bookman Old Style"/>
                <a:ea typeface="+mn-lt"/>
                <a:cs typeface="+mn-lt"/>
              </a:rPr>
              <a:t>Five-number summary</a:t>
            </a:r>
            <a:endParaRPr lang="en-US" sz="2200" b="1" u="sng">
              <a:latin typeface="Bookman Old Style"/>
            </a:endParaRPr>
          </a:p>
          <a:p>
            <a:endParaRPr lang="en-US" sz="2200" b="1" u="sng">
              <a:latin typeface="Bookman Old Style"/>
            </a:endParaRPr>
          </a:p>
          <a:p>
            <a:pPr marL="285750" indent="-285750">
              <a:buFont typeface="Arial"/>
              <a:buChar char="•"/>
            </a:pPr>
            <a:r>
              <a:rPr lang="en-US" err="1">
                <a:latin typeface="Bookman Old Style"/>
              </a:rPr>
              <a:t>First_quartile</a:t>
            </a:r>
            <a:r>
              <a:rPr lang="en-US">
                <a:latin typeface="Bookman Old Style"/>
              </a:rPr>
              <a:t>: 59.0</a:t>
            </a:r>
            <a:endParaRPr lang="en-US" sz="1400">
              <a:latin typeface="Corbel" panose="020B0503020204020204"/>
            </a:endParaRPr>
          </a:p>
          <a:p>
            <a:pPr marL="285750" indent="-285750">
              <a:buFont typeface="Arial"/>
              <a:buChar char="•"/>
            </a:pPr>
            <a:r>
              <a:rPr lang="en-US">
                <a:latin typeface="Bookman Old Style"/>
              </a:rPr>
              <a:t>Max: 819</a:t>
            </a:r>
            <a:endParaRPr lang="en-US" sz="1400">
              <a:latin typeface="Corbel" panose="020B0503020204020204"/>
            </a:endParaRPr>
          </a:p>
          <a:p>
            <a:pPr marL="285750" indent="-285750">
              <a:buFont typeface="Arial"/>
              <a:buChar char="•"/>
            </a:pPr>
            <a:r>
              <a:rPr lang="en-US">
                <a:latin typeface="Bookman Old Style"/>
              </a:rPr>
              <a:t>Median: 113.0</a:t>
            </a:r>
            <a:endParaRPr lang="en-US" sz="1400">
              <a:latin typeface="Corbel" panose="020B0503020204020204"/>
            </a:endParaRPr>
          </a:p>
          <a:p>
            <a:pPr marL="285750" indent="-285750">
              <a:buFont typeface="Arial"/>
              <a:buChar char="•"/>
            </a:pPr>
            <a:r>
              <a:rPr lang="en-US">
                <a:latin typeface="Bookman Old Style"/>
              </a:rPr>
              <a:t>Min: 37</a:t>
            </a:r>
            <a:endParaRPr lang="en-US" sz="1400">
              <a:latin typeface="Corbel" panose="020B0503020204020204"/>
            </a:endParaRPr>
          </a:p>
          <a:p>
            <a:pPr marL="285750" indent="-285750">
              <a:buFont typeface="Arial"/>
              <a:buChar char="•"/>
            </a:pPr>
            <a:r>
              <a:rPr lang="en-US" err="1">
                <a:latin typeface="Bookman Old Style"/>
              </a:rPr>
              <a:t>Third_quartile</a:t>
            </a:r>
            <a:r>
              <a:rPr lang="en-US">
                <a:latin typeface="Bookman Old Style"/>
              </a:rPr>
              <a:t>: 219.0</a:t>
            </a:r>
            <a:endParaRPr lang="en-US" sz="1400"/>
          </a:p>
        </p:txBody>
      </p:sp>
    </p:spTree>
    <p:extLst>
      <p:ext uri="{BB962C8B-B14F-4D97-AF65-F5344CB8AC3E}">
        <p14:creationId xmlns:p14="http://schemas.microsoft.com/office/powerpoint/2010/main" val="3345635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0"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1"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2"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3"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4"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6"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7" name="Rectangle 56">
            <a:extLst>
              <a:ext uri="{FF2B5EF4-FFF2-40B4-BE49-F238E27FC236}">
                <a16:creationId xmlns:a16="http://schemas.microsoft.com/office/drawing/2014/main" id="{E201AD8B-FBBA-4284-B618-CF8308744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0FE6A017-8085-4177-B558-25165400AB4E}"/>
              </a:ext>
            </a:extLst>
          </p:cNvPr>
          <p:cNvPicPr>
            <a:picLocks noChangeAspect="1"/>
          </p:cNvPicPr>
          <p:nvPr/>
        </p:nvPicPr>
        <p:blipFill rotWithShape="1">
          <a:blip r:embed="rId3"/>
          <a:srcRect l="415" r="415"/>
          <a:stretch/>
        </p:blipFill>
        <p:spPr>
          <a:xfrm>
            <a:off x="356152" y="768597"/>
            <a:ext cx="11474470" cy="600800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13" name="Title 1">
            <a:extLst>
              <a:ext uri="{FF2B5EF4-FFF2-40B4-BE49-F238E27FC236}">
                <a16:creationId xmlns:a16="http://schemas.microsoft.com/office/drawing/2014/main" id="{50F79B8A-2F28-46FB-BC6B-4E194E9A8AFF}"/>
              </a:ext>
            </a:extLst>
          </p:cNvPr>
          <p:cNvSpPr>
            <a:spLocks noGrp="1"/>
          </p:cNvSpPr>
          <p:nvPr>
            <p:ph type="title"/>
          </p:nvPr>
        </p:nvSpPr>
        <p:spPr>
          <a:xfrm>
            <a:off x="1084261" y="-542925"/>
            <a:ext cx="10018713" cy="1752599"/>
          </a:xfrm>
        </p:spPr>
        <p:txBody>
          <a:bodyPr/>
          <a:lstStyle/>
          <a:p>
            <a:r>
              <a:rPr lang="en-US" sz="3600" b="1" u="sng">
                <a:latin typeface="Bookman Old Style"/>
              </a:rPr>
              <a:t>6th Parameter (</a:t>
            </a:r>
            <a:r>
              <a:rPr lang="en-US" sz="3600" b="1" u="sng">
                <a:latin typeface="Bookman Old Style"/>
                <a:ea typeface="+mj-lt"/>
                <a:cs typeface="+mj-lt"/>
              </a:rPr>
              <a:t>Learning Rate -</a:t>
            </a:r>
            <a:r>
              <a:rPr lang="en-US" sz="3600" b="1" u="sng">
                <a:latin typeface="Bookman Old Style"/>
              </a:rPr>
              <a:t> 0.6)</a:t>
            </a:r>
          </a:p>
        </p:txBody>
      </p:sp>
    </p:spTree>
    <p:extLst>
      <p:ext uri="{BB962C8B-B14F-4D97-AF65-F5344CB8AC3E}">
        <p14:creationId xmlns:p14="http://schemas.microsoft.com/office/powerpoint/2010/main" val="3980361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3" name="Rectangle 32">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28640776-4D38-4CEF-B456-4B400DA14D36}"/>
              </a:ext>
            </a:extLst>
          </p:cNvPr>
          <p:cNvPicPr>
            <a:picLocks noGrp="1" noChangeAspect="1"/>
          </p:cNvPicPr>
          <p:nvPr>
            <p:ph idx="1"/>
          </p:nvPr>
        </p:nvPicPr>
        <p:blipFill>
          <a:blip r:embed="rId3"/>
          <a:stretch>
            <a:fillRect/>
          </a:stretch>
        </p:blipFill>
        <p:spPr>
          <a:xfrm>
            <a:off x="472402" y="652992"/>
            <a:ext cx="7913444" cy="5571064"/>
          </a:xfrm>
          <a:prstGeom prst="rect">
            <a:avLst/>
          </a:prstGeom>
        </p:spPr>
      </p:pic>
      <p:sp>
        <p:nvSpPr>
          <p:cNvPr id="3" name="TextBox 2">
            <a:extLst>
              <a:ext uri="{FF2B5EF4-FFF2-40B4-BE49-F238E27FC236}">
                <a16:creationId xmlns:a16="http://schemas.microsoft.com/office/drawing/2014/main" id="{DE811220-8811-4800-938C-6FD97CF90837}"/>
              </a:ext>
            </a:extLst>
          </p:cNvPr>
          <p:cNvSpPr txBox="1"/>
          <p:nvPr/>
        </p:nvSpPr>
        <p:spPr>
          <a:xfrm>
            <a:off x="8248650" y="2352675"/>
            <a:ext cx="3467100"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a:latin typeface="Bookman Old Style"/>
                <a:ea typeface="+mn-lt"/>
                <a:cs typeface="+mn-lt"/>
              </a:rPr>
              <a:t>Five-number summary</a:t>
            </a:r>
            <a:endParaRPr lang="en-US" sz="2200" b="1" u="sng">
              <a:latin typeface="Bookman Old Style"/>
            </a:endParaRPr>
          </a:p>
          <a:p>
            <a:endParaRPr lang="en-US" sz="2200" b="1" u="sng">
              <a:latin typeface="Bookman Old Style"/>
            </a:endParaRPr>
          </a:p>
          <a:p>
            <a:pPr marL="285750" indent="-285750">
              <a:buFont typeface="Arial"/>
              <a:buChar char="•"/>
            </a:pPr>
            <a:r>
              <a:rPr lang="en-US" err="1">
                <a:latin typeface="Bookman Old Style"/>
              </a:rPr>
              <a:t>First_quartile</a:t>
            </a:r>
            <a:r>
              <a:rPr lang="en-US">
                <a:latin typeface="Bookman Old Style"/>
              </a:rPr>
              <a:t>: 65.0</a:t>
            </a:r>
            <a:endParaRPr lang="en-US" sz="1400">
              <a:latin typeface="Corbel" panose="020B0503020204020204"/>
            </a:endParaRPr>
          </a:p>
          <a:p>
            <a:pPr marL="285750" indent="-285750">
              <a:buFont typeface="Arial"/>
              <a:buChar char="•"/>
            </a:pPr>
            <a:r>
              <a:rPr lang="en-US">
                <a:latin typeface="Bookman Old Style"/>
              </a:rPr>
              <a:t>Max: 527</a:t>
            </a:r>
            <a:endParaRPr lang="en-US" sz="1400">
              <a:latin typeface="Corbel" panose="020B0503020204020204"/>
            </a:endParaRPr>
          </a:p>
          <a:p>
            <a:pPr marL="285750" indent="-285750">
              <a:buFont typeface="Arial"/>
              <a:buChar char="•"/>
            </a:pPr>
            <a:r>
              <a:rPr lang="en-US">
                <a:latin typeface="Bookman Old Style"/>
              </a:rPr>
              <a:t>Median: 121.0</a:t>
            </a:r>
            <a:endParaRPr lang="en-US" sz="1400">
              <a:latin typeface="Corbel" panose="020B0503020204020204"/>
            </a:endParaRPr>
          </a:p>
          <a:p>
            <a:pPr marL="285750" indent="-285750">
              <a:buFont typeface="Arial"/>
              <a:buChar char="•"/>
            </a:pPr>
            <a:r>
              <a:rPr lang="en-US">
                <a:latin typeface="Bookman Old Style"/>
              </a:rPr>
              <a:t>Min: 37</a:t>
            </a:r>
            <a:endParaRPr lang="en-US" sz="1400">
              <a:latin typeface="Corbel" panose="020B0503020204020204"/>
            </a:endParaRPr>
          </a:p>
          <a:p>
            <a:pPr marL="285750" indent="-285750">
              <a:buFont typeface="Arial"/>
              <a:buChar char="•"/>
            </a:pPr>
            <a:r>
              <a:rPr lang="en-US" err="1">
                <a:latin typeface="Bookman Old Style"/>
              </a:rPr>
              <a:t>Third_quartile</a:t>
            </a:r>
            <a:r>
              <a:rPr lang="en-US">
                <a:latin typeface="Bookman Old Style"/>
              </a:rPr>
              <a:t>: 183.0</a:t>
            </a:r>
            <a:endParaRPr lang="en-US" sz="1400"/>
          </a:p>
        </p:txBody>
      </p:sp>
    </p:spTree>
    <p:extLst>
      <p:ext uri="{BB962C8B-B14F-4D97-AF65-F5344CB8AC3E}">
        <p14:creationId xmlns:p14="http://schemas.microsoft.com/office/powerpoint/2010/main" val="2156826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9383-D713-4A97-AB14-21E5E8B0D9C6}"/>
              </a:ext>
            </a:extLst>
          </p:cNvPr>
          <p:cNvSpPr>
            <a:spLocks noGrp="1"/>
          </p:cNvSpPr>
          <p:nvPr>
            <p:ph type="title"/>
          </p:nvPr>
        </p:nvSpPr>
        <p:spPr>
          <a:xfrm>
            <a:off x="1484311" y="245269"/>
            <a:ext cx="10018713" cy="895350"/>
          </a:xfrm>
        </p:spPr>
        <p:txBody>
          <a:bodyPr>
            <a:normAutofit/>
          </a:bodyPr>
          <a:lstStyle/>
          <a:p>
            <a:r>
              <a:rPr lang="en-US" sz="4400" b="1" u="sng">
                <a:latin typeface="Bookman Old Style"/>
              </a:rPr>
              <a:t>Combined Box Plot</a:t>
            </a:r>
          </a:p>
        </p:txBody>
      </p:sp>
      <p:pic>
        <p:nvPicPr>
          <p:cNvPr id="4" name="Picture 4">
            <a:extLst>
              <a:ext uri="{FF2B5EF4-FFF2-40B4-BE49-F238E27FC236}">
                <a16:creationId xmlns:a16="http://schemas.microsoft.com/office/drawing/2014/main" id="{FD3A0256-A2AF-49F1-9F48-CB145F0F1F8D}"/>
              </a:ext>
            </a:extLst>
          </p:cNvPr>
          <p:cNvPicPr>
            <a:picLocks noChangeAspect="1"/>
          </p:cNvPicPr>
          <p:nvPr/>
        </p:nvPicPr>
        <p:blipFill>
          <a:blip r:embed="rId2"/>
          <a:stretch>
            <a:fillRect/>
          </a:stretch>
        </p:blipFill>
        <p:spPr>
          <a:xfrm>
            <a:off x="1482136" y="1448872"/>
            <a:ext cx="10442573" cy="5167108"/>
          </a:xfrm>
          <a:prstGeom prst="rect">
            <a:avLst/>
          </a:prstGeom>
        </p:spPr>
      </p:pic>
    </p:spTree>
    <p:extLst>
      <p:ext uri="{BB962C8B-B14F-4D97-AF65-F5344CB8AC3E}">
        <p14:creationId xmlns:p14="http://schemas.microsoft.com/office/powerpoint/2010/main" val="572407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40C65-1145-449A-8C4C-D6C0A2B9D443}"/>
              </a:ext>
            </a:extLst>
          </p:cNvPr>
          <p:cNvSpPr>
            <a:spLocks noGrp="1"/>
          </p:cNvSpPr>
          <p:nvPr>
            <p:ph type="title"/>
          </p:nvPr>
        </p:nvSpPr>
        <p:spPr>
          <a:xfrm>
            <a:off x="1227306" y="-167368"/>
            <a:ext cx="9742318" cy="1384980"/>
          </a:xfrm>
        </p:spPr>
        <p:txBody>
          <a:bodyPr>
            <a:normAutofit/>
          </a:bodyPr>
          <a:lstStyle/>
          <a:p>
            <a:r>
              <a:rPr lang="en-US" b="1" u="sng">
                <a:latin typeface="Bookman Old Style"/>
              </a:rPr>
              <a:t>Summarization</a:t>
            </a:r>
          </a:p>
        </p:txBody>
      </p:sp>
      <p:graphicFrame>
        <p:nvGraphicFramePr>
          <p:cNvPr id="4" name="Table 4">
            <a:extLst>
              <a:ext uri="{FF2B5EF4-FFF2-40B4-BE49-F238E27FC236}">
                <a16:creationId xmlns:a16="http://schemas.microsoft.com/office/drawing/2014/main" id="{1F092644-DD92-494D-A528-C62DF2301127}"/>
              </a:ext>
            </a:extLst>
          </p:cNvPr>
          <p:cNvGraphicFramePr>
            <a:graphicFrameLocks noGrp="1"/>
          </p:cNvGraphicFramePr>
          <p:nvPr>
            <p:ph idx="1"/>
            <p:extLst>
              <p:ext uri="{D42A27DB-BD31-4B8C-83A1-F6EECF244321}">
                <p14:modId xmlns:p14="http://schemas.microsoft.com/office/powerpoint/2010/main" val="752742347"/>
              </p:ext>
            </p:extLst>
          </p:nvPr>
        </p:nvGraphicFramePr>
        <p:xfrm>
          <a:off x="85725" y="1133475"/>
          <a:ext cx="12028382" cy="5195976"/>
        </p:xfrm>
        <a:graphic>
          <a:graphicData uri="http://schemas.openxmlformats.org/drawingml/2006/table">
            <a:tbl>
              <a:tblPr firstRow="1" bandRow="1">
                <a:tableStyleId>{5C22544A-7EE6-4342-B048-85BDC9FD1C3A}</a:tableStyleId>
              </a:tblPr>
              <a:tblGrid>
                <a:gridCol w="3043820">
                  <a:extLst>
                    <a:ext uri="{9D8B030D-6E8A-4147-A177-3AD203B41FA5}">
                      <a16:colId xmlns:a16="http://schemas.microsoft.com/office/drawing/2014/main" val="670432701"/>
                    </a:ext>
                  </a:extLst>
                </a:gridCol>
                <a:gridCol w="1497427">
                  <a:extLst>
                    <a:ext uri="{9D8B030D-6E8A-4147-A177-3AD203B41FA5}">
                      <a16:colId xmlns:a16="http://schemas.microsoft.com/office/drawing/2014/main" val="1427555636"/>
                    </a:ext>
                  </a:extLst>
                </a:gridCol>
                <a:gridCol w="1497427">
                  <a:extLst>
                    <a:ext uri="{9D8B030D-6E8A-4147-A177-3AD203B41FA5}">
                      <a16:colId xmlns:a16="http://schemas.microsoft.com/office/drawing/2014/main" val="3374755855"/>
                    </a:ext>
                  </a:extLst>
                </a:gridCol>
                <a:gridCol w="1497427">
                  <a:extLst>
                    <a:ext uri="{9D8B030D-6E8A-4147-A177-3AD203B41FA5}">
                      <a16:colId xmlns:a16="http://schemas.microsoft.com/office/drawing/2014/main" val="2287451220"/>
                    </a:ext>
                  </a:extLst>
                </a:gridCol>
                <a:gridCol w="1497427">
                  <a:extLst>
                    <a:ext uri="{9D8B030D-6E8A-4147-A177-3AD203B41FA5}">
                      <a16:colId xmlns:a16="http://schemas.microsoft.com/office/drawing/2014/main" val="3434810682"/>
                    </a:ext>
                  </a:extLst>
                </a:gridCol>
                <a:gridCol w="1497427">
                  <a:extLst>
                    <a:ext uri="{9D8B030D-6E8A-4147-A177-3AD203B41FA5}">
                      <a16:colId xmlns:a16="http://schemas.microsoft.com/office/drawing/2014/main" val="3343271795"/>
                    </a:ext>
                  </a:extLst>
                </a:gridCol>
                <a:gridCol w="1497427">
                  <a:extLst>
                    <a:ext uri="{9D8B030D-6E8A-4147-A177-3AD203B41FA5}">
                      <a16:colId xmlns:a16="http://schemas.microsoft.com/office/drawing/2014/main" val="31323880"/>
                    </a:ext>
                  </a:extLst>
                </a:gridCol>
              </a:tblGrid>
              <a:tr h="581757">
                <a:tc>
                  <a:txBody>
                    <a:bodyPr/>
                    <a:lstStyle/>
                    <a:p>
                      <a:r>
                        <a:rPr lang="en-US" sz="2000">
                          <a:latin typeface="Bookman Old Style"/>
                        </a:rPr>
                        <a:t>Learning Rate </a:t>
                      </a:r>
                    </a:p>
                  </a:txBody>
                  <a:tcPr marL="100005" marR="100005" marT="50002" marB="50002"/>
                </a:tc>
                <a:tc>
                  <a:txBody>
                    <a:bodyPr/>
                    <a:lstStyle/>
                    <a:p>
                      <a:pPr lvl="0">
                        <a:buNone/>
                      </a:pPr>
                      <a:r>
                        <a:rPr lang="en-US" sz="2000">
                          <a:latin typeface="Bookman Old Style"/>
                        </a:rPr>
                        <a:t>0.1</a:t>
                      </a:r>
                    </a:p>
                  </a:txBody>
                  <a:tcPr marL="100005" marR="100005" marT="50001" marB="50001"/>
                </a:tc>
                <a:tc>
                  <a:txBody>
                    <a:bodyPr/>
                    <a:lstStyle/>
                    <a:p>
                      <a:r>
                        <a:rPr lang="en-US" sz="2000">
                          <a:latin typeface="Bookman Old Style"/>
                        </a:rPr>
                        <a:t>0.2</a:t>
                      </a:r>
                    </a:p>
                  </a:txBody>
                  <a:tcPr marL="100005" marR="100005" marT="50002" marB="50002"/>
                </a:tc>
                <a:tc>
                  <a:txBody>
                    <a:bodyPr/>
                    <a:lstStyle/>
                    <a:p>
                      <a:r>
                        <a:rPr lang="en-US" sz="2000">
                          <a:latin typeface="Bookman Old Style"/>
                        </a:rPr>
                        <a:t>0.3</a:t>
                      </a:r>
                    </a:p>
                  </a:txBody>
                  <a:tcPr marL="100005" marR="100005" marT="50002" marB="50002"/>
                </a:tc>
                <a:tc>
                  <a:txBody>
                    <a:bodyPr/>
                    <a:lstStyle/>
                    <a:p>
                      <a:r>
                        <a:rPr lang="en-US" sz="2000">
                          <a:latin typeface="Bookman Old Style"/>
                        </a:rPr>
                        <a:t>0.4</a:t>
                      </a:r>
                    </a:p>
                  </a:txBody>
                  <a:tcPr marL="100005" marR="100005" marT="50002" marB="50002"/>
                </a:tc>
                <a:tc>
                  <a:txBody>
                    <a:bodyPr/>
                    <a:lstStyle/>
                    <a:p>
                      <a:r>
                        <a:rPr lang="en-US" sz="2000">
                          <a:latin typeface="Bookman Old Style"/>
                        </a:rPr>
                        <a:t>0.5</a:t>
                      </a:r>
                    </a:p>
                  </a:txBody>
                  <a:tcPr marL="100005" marR="100005" marT="50002" marB="50002"/>
                </a:tc>
                <a:tc>
                  <a:txBody>
                    <a:bodyPr/>
                    <a:lstStyle/>
                    <a:p>
                      <a:r>
                        <a:rPr lang="en-US" sz="2000">
                          <a:latin typeface="Bookman Old Style"/>
                        </a:rPr>
                        <a:t>0.6</a:t>
                      </a:r>
                    </a:p>
                  </a:txBody>
                  <a:tcPr marL="100005" marR="100005" marT="50002" marB="50002"/>
                </a:tc>
                <a:extLst>
                  <a:ext uri="{0D108BD9-81ED-4DB2-BD59-A6C34878D82A}">
                    <a16:rowId xmlns:a16="http://schemas.microsoft.com/office/drawing/2014/main" val="2360356847"/>
                  </a:ext>
                </a:extLst>
              </a:tr>
              <a:tr h="718641">
                <a:tc>
                  <a:txBody>
                    <a:bodyPr/>
                    <a:lstStyle/>
                    <a:p>
                      <a:r>
                        <a:rPr lang="en-US" sz="2000">
                          <a:latin typeface="Bookman Old Style"/>
                        </a:rPr>
                        <a:t>No. of runs</a:t>
                      </a:r>
                    </a:p>
                  </a:txBody>
                  <a:tcPr marL="100005" marR="100005" marT="50002" marB="50002"/>
                </a:tc>
                <a:tc>
                  <a:txBody>
                    <a:bodyPr/>
                    <a:lstStyle/>
                    <a:p>
                      <a:pPr lvl="0">
                        <a:buNone/>
                      </a:pPr>
                      <a:r>
                        <a:rPr lang="en-US" sz="2000">
                          <a:latin typeface="Bookman Old Style"/>
                        </a:rPr>
                        <a:t>4090</a:t>
                      </a:r>
                    </a:p>
                  </a:txBody>
                  <a:tcPr marL="100005" marR="100005" marT="50001" marB="50001"/>
                </a:tc>
                <a:tc>
                  <a:txBody>
                    <a:bodyPr/>
                    <a:lstStyle/>
                    <a:p>
                      <a:r>
                        <a:rPr lang="en-US" sz="2000">
                          <a:latin typeface="Bookman Old Style"/>
                        </a:rPr>
                        <a:t>2621</a:t>
                      </a:r>
                    </a:p>
                  </a:txBody>
                  <a:tcPr marL="100005" marR="100005" marT="50002" marB="50002"/>
                </a:tc>
                <a:tc>
                  <a:txBody>
                    <a:bodyPr/>
                    <a:lstStyle/>
                    <a:p>
                      <a:pPr lvl="0">
                        <a:buNone/>
                      </a:pPr>
                      <a:r>
                        <a:rPr lang="en-US" sz="2000" b="0" i="0" u="none" strike="noStrike" noProof="0">
                          <a:latin typeface="Bookman Old Style"/>
                        </a:rPr>
                        <a:t>2425</a:t>
                      </a:r>
                      <a:endParaRPr lang="en-US"/>
                    </a:p>
                  </a:txBody>
                  <a:tcPr marL="100005" marR="100005" marT="50002" marB="50002"/>
                </a:tc>
                <a:tc>
                  <a:txBody>
                    <a:bodyPr/>
                    <a:lstStyle/>
                    <a:p>
                      <a:r>
                        <a:rPr lang="en-US" sz="2000">
                          <a:latin typeface="Bookman Old Style"/>
                        </a:rPr>
                        <a:t>2060</a:t>
                      </a:r>
                    </a:p>
                  </a:txBody>
                  <a:tcPr marL="100005" marR="100005" marT="50002" marB="50002"/>
                </a:tc>
                <a:tc>
                  <a:txBody>
                    <a:bodyPr/>
                    <a:lstStyle/>
                    <a:p>
                      <a:r>
                        <a:rPr lang="en-US" sz="2000">
                          <a:latin typeface="Bookman Old Style"/>
                        </a:rPr>
                        <a:t>6910</a:t>
                      </a:r>
                    </a:p>
                  </a:txBody>
                  <a:tcPr marL="100005" marR="100005" marT="50002" marB="50002"/>
                </a:tc>
                <a:tc>
                  <a:txBody>
                    <a:bodyPr/>
                    <a:lstStyle/>
                    <a:p>
                      <a:r>
                        <a:rPr lang="en-US" sz="2000">
                          <a:latin typeface="Bookman Old Style"/>
                        </a:rPr>
                        <a:t>5400</a:t>
                      </a:r>
                    </a:p>
                  </a:txBody>
                  <a:tcPr marL="100005" marR="100005" marT="50002" marB="50002"/>
                </a:tc>
                <a:extLst>
                  <a:ext uri="{0D108BD9-81ED-4DB2-BD59-A6C34878D82A}">
                    <a16:rowId xmlns:a16="http://schemas.microsoft.com/office/drawing/2014/main" val="1642026174"/>
                  </a:ext>
                </a:extLst>
              </a:tr>
              <a:tr h="946780">
                <a:tc>
                  <a:txBody>
                    <a:bodyPr/>
                    <a:lstStyle/>
                    <a:p>
                      <a:r>
                        <a:rPr lang="en-US" sz="2000">
                          <a:latin typeface="Bookman Old Style"/>
                        </a:rPr>
                        <a:t>Max Score of all runs</a:t>
                      </a:r>
                    </a:p>
                  </a:txBody>
                  <a:tcPr marL="100005" marR="100005" marT="50002" marB="50002"/>
                </a:tc>
                <a:tc>
                  <a:txBody>
                    <a:bodyPr/>
                    <a:lstStyle/>
                    <a:p>
                      <a:pPr lvl="0">
                        <a:buNone/>
                      </a:pPr>
                      <a:r>
                        <a:rPr lang="en-US" sz="2000">
                          <a:latin typeface="Bookman Old Style"/>
                        </a:rPr>
                        <a:t>628</a:t>
                      </a:r>
                    </a:p>
                  </a:txBody>
                  <a:tcPr marL="100005" marR="100005" marT="50001" marB="50001"/>
                </a:tc>
                <a:tc>
                  <a:txBody>
                    <a:bodyPr/>
                    <a:lstStyle/>
                    <a:p>
                      <a:r>
                        <a:rPr lang="en-US" sz="2000">
                          <a:latin typeface="Bookman Old Style"/>
                        </a:rPr>
                        <a:t>330</a:t>
                      </a:r>
                    </a:p>
                  </a:txBody>
                  <a:tcPr marL="100005" marR="100005" marT="50002" marB="50002"/>
                </a:tc>
                <a:tc>
                  <a:txBody>
                    <a:bodyPr/>
                    <a:lstStyle/>
                    <a:p>
                      <a:r>
                        <a:rPr lang="en-US" sz="2000">
                          <a:latin typeface="Bookman Old Style"/>
                        </a:rPr>
                        <a:t>335</a:t>
                      </a:r>
                    </a:p>
                  </a:txBody>
                  <a:tcPr marL="100005" marR="100005" marT="50002" marB="50002"/>
                </a:tc>
                <a:tc>
                  <a:txBody>
                    <a:bodyPr/>
                    <a:lstStyle/>
                    <a:p>
                      <a:r>
                        <a:rPr lang="en-US" sz="2000">
                          <a:latin typeface="Bookman Old Style"/>
                        </a:rPr>
                        <a:t>444</a:t>
                      </a:r>
                    </a:p>
                  </a:txBody>
                  <a:tcPr marL="100005" marR="100005" marT="50002" marB="50002"/>
                </a:tc>
                <a:tc>
                  <a:txBody>
                    <a:bodyPr/>
                    <a:lstStyle/>
                    <a:p>
                      <a:r>
                        <a:rPr lang="en-US" sz="2000">
                          <a:latin typeface="Bookman Old Style"/>
                        </a:rPr>
                        <a:t>819</a:t>
                      </a:r>
                    </a:p>
                  </a:txBody>
                  <a:tcPr marL="100005" marR="100005" marT="50002" marB="50002"/>
                </a:tc>
                <a:tc>
                  <a:txBody>
                    <a:bodyPr/>
                    <a:lstStyle/>
                    <a:p>
                      <a:r>
                        <a:rPr lang="en-US" sz="2000">
                          <a:latin typeface="Bookman Old Style"/>
                        </a:rPr>
                        <a:t>527</a:t>
                      </a:r>
                    </a:p>
                  </a:txBody>
                  <a:tcPr marL="100005" marR="100005" marT="50002" marB="50002"/>
                </a:tc>
                <a:extLst>
                  <a:ext uri="{0D108BD9-81ED-4DB2-BD59-A6C34878D82A}">
                    <a16:rowId xmlns:a16="http://schemas.microsoft.com/office/drawing/2014/main" val="174978475"/>
                  </a:ext>
                </a:extLst>
              </a:tr>
              <a:tr h="855524">
                <a:tc>
                  <a:txBody>
                    <a:bodyPr/>
                    <a:lstStyle/>
                    <a:p>
                      <a:pPr lvl="0">
                        <a:buNone/>
                      </a:pPr>
                      <a:r>
                        <a:rPr lang="en-US" sz="2000">
                          <a:latin typeface="Bookman Old Style"/>
                        </a:rPr>
                        <a:t>Min Score of all runs</a:t>
                      </a:r>
                    </a:p>
                  </a:txBody>
                  <a:tcPr marL="100005" marR="100005" marT="50001" marB="50001"/>
                </a:tc>
                <a:tc>
                  <a:txBody>
                    <a:bodyPr/>
                    <a:lstStyle/>
                    <a:p>
                      <a:pPr lvl="0">
                        <a:buNone/>
                      </a:pPr>
                      <a:r>
                        <a:rPr lang="en-US" sz="2000">
                          <a:latin typeface="Bookman Old Style"/>
                        </a:rPr>
                        <a:t>34</a:t>
                      </a:r>
                    </a:p>
                  </a:txBody>
                  <a:tcPr marL="100005" marR="100005" marT="50000" marB="50000"/>
                </a:tc>
                <a:tc>
                  <a:txBody>
                    <a:bodyPr/>
                    <a:lstStyle/>
                    <a:p>
                      <a:pPr lvl="0">
                        <a:buNone/>
                      </a:pPr>
                      <a:r>
                        <a:rPr lang="en-US" sz="2000">
                          <a:latin typeface="Bookman Old Style"/>
                        </a:rPr>
                        <a:t>42</a:t>
                      </a:r>
                    </a:p>
                  </a:txBody>
                  <a:tcPr marL="100005" marR="100005" marT="50001" marB="50001"/>
                </a:tc>
                <a:tc>
                  <a:txBody>
                    <a:bodyPr/>
                    <a:lstStyle/>
                    <a:p>
                      <a:pPr lvl="0">
                        <a:buNone/>
                      </a:pPr>
                      <a:r>
                        <a:rPr lang="en-US" sz="2000">
                          <a:latin typeface="Bookman Old Style"/>
                        </a:rPr>
                        <a:t>39</a:t>
                      </a:r>
                    </a:p>
                  </a:txBody>
                  <a:tcPr marL="100005" marR="100005" marT="50001" marB="50001"/>
                </a:tc>
                <a:tc>
                  <a:txBody>
                    <a:bodyPr/>
                    <a:lstStyle/>
                    <a:p>
                      <a:pPr lvl="0">
                        <a:buNone/>
                      </a:pPr>
                      <a:r>
                        <a:rPr lang="en-US" sz="2000">
                          <a:latin typeface="Bookman Old Style"/>
                        </a:rPr>
                        <a:t>41</a:t>
                      </a:r>
                    </a:p>
                  </a:txBody>
                  <a:tcPr marL="100005" marR="100005" marT="50001" marB="50001"/>
                </a:tc>
                <a:tc>
                  <a:txBody>
                    <a:bodyPr/>
                    <a:lstStyle/>
                    <a:p>
                      <a:pPr lvl="0">
                        <a:buNone/>
                      </a:pPr>
                      <a:r>
                        <a:rPr lang="en-US" sz="2000">
                          <a:latin typeface="Bookman Old Style"/>
                        </a:rPr>
                        <a:t>37</a:t>
                      </a:r>
                    </a:p>
                  </a:txBody>
                  <a:tcPr marL="100005" marR="100005" marT="50001" marB="50001"/>
                </a:tc>
                <a:tc>
                  <a:txBody>
                    <a:bodyPr/>
                    <a:lstStyle/>
                    <a:p>
                      <a:pPr lvl="0">
                        <a:buNone/>
                      </a:pPr>
                      <a:r>
                        <a:rPr lang="en-US" sz="2000">
                          <a:latin typeface="Bookman Old Style"/>
                        </a:rPr>
                        <a:t>37</a:t>
                      </a:r>
                    </a:p>
                  </a:txBody>
                  <a:tcPr marL="100005" marR="100005" marT="50001" marB="50001"/>
                </a:tc>
                <a:extLst>
                  <a:ext uri="{0D108BD9-81ED-4DB2-BD59-A6C34878D82A}">
                    <a16:rowId xmlns:a16="http://schemas.microsoft.com/office/drawing/2014/main" val="2694611823"/>
                  </a:ext>
                </a:extLst>
              </a:tr>
              <a:tr h="673012">
                <a:tc>
                  <a:txBody>
                    <a:bodyPr/>
                    <a:lstStyle/>
                    <a:p>
                      <a:r>
                        <a:rPr lang="en-US" sz="2000">
                          <a:latin typeface="Bookman Old Style"/>
                        </a:rPr>
                        <a:t>Mean</a:t>
                      </a:r>
                    </a:p>
                  </a:txBody>
                  <a:tcPr marL="100005" marR="100005" marT="50002" marB="50002"/>
                </a:tc>
                <a:tc>
                  <a:txBody>
                    <a:bodyPr/>
                    <a:lstStyle/>
                    <a:p>
                      <a:pPr lvl="0">
                        <a:buNone/>
                      </a:pPr>
                      <a:r>
                        <a:rPr lang="en-US" sz="2000">
                          <a:latin typeface="Bookman Old Style"/>
                        </a:rPr>
                        <a:t>295.46</a:t>
                      </a:r>
                    </a:p>
                  </a:txBody>
                  <a:tcPr marL="100005" marR="100005" marT="50001" marB="50001"/>
                </a:tc>
                <a:tc>
                  <a:txBody>
                    <a:bodyPr/>
                    <a:lstStyle/>
                    <a:p>
                      <a:r>
                        <a:rPr lang="en-US" sz="2000">
                          <a:latin typeface="Bookman Old Style"/>
                        </a:rPr>
                        <a:t>127.83</a:t>
                      </a:r>
                    </a:p>
                  </a:txBody>
                  <a:tcPr marL="100005" marR="100005" marT="50002" marB="50002"/>
                </a:tc>
                <a:tc>
                  <a:txBody>
                    <a:bodyPr/>
                    <a:lstStyle/>
                    <a:p>
                      <a:r>
                        <a:rPr lang="en-US" sz="2000">
                          <a:latin typeface="Bookman Old Style"/>
                        </a:rPr>
                        <a:t>116.27</a:t>
                      </a:r>
                    </a:p>
                  </a:txBody>
                  <a:tcPr marL="100005" marR="100005" marT="50002" marB="50002"/>
                </a:tc>
                <a:tc>
                  <a:txBody>
                    <a:bodyPr/>
                    <a:lstStyle/>
                    <a:p>
                      <a:r>
                        <a:rPr lang="en-US" sz="2000">
                          <a:latin typeface="Bookman Old Style"/>
                        </a:rPr>
                        <a:t>146.4</a:t>
                      </a:r>
                    </a:p>
                  </a:txBody>
                  <a:tcPr marL="100005" marR="100005" marT="50002" marB="50002"/>
                </a:tc>
                <a:tc>
                  <a:txBody>
                    <a:bodyPr/>
                    <a:lstStyle/>
                    <a:p>
                      <a:r>
                        <a:rPr lang="en-US" sz="2000">
                          <a:latin typeface="Bookman Old Style"/>
                        </a:rPr>
                        <a:t>170.48</a:t>
                      </a:r>
                    </a:p>
                  </a:txBody>
                  <a:tcPr marL="100005" marR="100005" marT="50002" marB="50002"/>
                </a:tc>
                <a:tc>
                  <a:txBody>
                    <a:bodyPr/>
                    <a:lstStyle/>
                    <a:p>
                      <a:r>
                        <a:rPr lang="en-US" sz="2000">
                          <a:latin typeface="Bookman Old Style"/>
                        </a:rPr>
                        <a:t>138.89</a:t>
                      </a:r>
                    </a:p>
                  </a:txBody>
                  <a:tcPr marL="100005" marR="100005" marT="50002" marB="50002"/>
                </a:tc>
                <a:extLst>
                  <a:ext uri="{0D108BD9-81ED-4DB2-BD59-A6C34878D82A}">
                    <a16:rowId xmlns:a16="http://schemas.microsoft.com/office/drawing/2014/main" val="3432982190"/>
                  </a:ext>
                </a:extLst>
              </a:tr>
              <a:tr h="695826">
                <a:tc>
                  <a:txBody>
                    <a:bodyPr/>
                    <a:lstStyle/>
                    <a:p>
                      <a:pPr lvl="0">
                        <a:buNone/>
                      </a:pPr>
                      <a:r>
                        <a:rPr lang="en-US" sz="2000">
                          <a:latin typeface="Bookman Old Style"/>
                        </a:rPr>
                        <a:t>Median</a:t>
                      </a:r>
                      <a:endParaRPr lang="en-US" sz="2000" err="1">
                        <a:latin typeface="Bookman Old Style"/>
                      </a:endParaRPr>
                    </a:p>
                  </a:txBody>
                  <a:tcPr marL="100005" marR="100005" marT="50001" marB="50001"/>
                </a:tc>
                <a:tc>
                  <a:txBody>
                    <a:bodyPr/>
                    <a:lstStyle/>
                    <a:p>
                      <a:pPr lvl="0">
                        <a:buNone/>
                      </a:pPr>
                      <a:r>
                        <a:rPr lang="en-US" sz="2000" b="0" i="0" u="none" strike="noStrike" noProof="0">
                          <a:latin typeface="Bookman Old Style"/>
                        </a:rPr>
                        <a:t>286.0</a:t>
                      </a:r>
                    </a:p>
                  </a:txBody>
                  <a:tcPr marL="100005" marR="100005" marT="50000" marB="50000"/>
                </a:tc>
                <a:tc>
                  <a:txBody>
                    <a:bodyPr/>
                    <a:lstStyle/>
                    <a:p>
                      <a:pPr lvl="0">
                        <a:buNone/>
                      </a:pPr>
                      <a:r>
                        <a:rPr lang="en-US" sz="2000">
                          <a:latin typeface="Bookman Old Style"/>
                        </a:rPr>
                        <a:t>110.0</a:t>
                      </a:r>
                    </a:p>
                  </a:txBody>
                  <a:tcPr marL="100005" marR="100005" marT="50001" marB="50001"/>
                </a:tc>
                <a:tc>
                  <a:txBody>
                    <a:bodyPr/>
                    <a:lstStyle/>
                    <a:p>
                      <a:pPr lvl="0">
                        <a:buNone/>
                      </a:pPr>
                      <a:r>
                        <a:rPr lang="en-US" sz="2000">
                          <a:latin typeface="Bookman Old Style"/>
                        </a:rPr>
                        <a:t>95.0</a:t>
                      </a:r>
                    </a:p>
                  </a:txBody>
                  <a:tcPr marL="100005" marR="100005" marT="50001" marB="50001"/>
                </a:tc>
                <a:tc>
                  <a:txBody>
                    <a:bodyPr/>
                    <a:lstStyle/>
                    <a:p>
                      <a:pPr lvl="0">
                        <a:buNone/>
                      </a:pPr>
                      <a:r>
                        <a:rPr lang="en-US" sz="2000">
                          <a:latin typeface="Bookman Old Style"/>
                        </a:rPr>
                        <a:t>150.0</a:t>
                      </a:r>
                    </a:p>
                  </a:txBody>
                  <a:tcPr marL="100005" marR="100005" marT="50001" marB="50001"/>
                </a:tc>
                <a:tc>
                  <a:txBody>
                    <a:bodyPr/>
                    <a:lstStyle/>
                    <a:p>
                      <a:pPr lvl="0">
                        <a:buNone/>
                      </a:pPr>
                      <a:r>
                        <a:rPr lang="en-US" sz="2000">
                          <a:latin typeface="Bookman Old Style"/>
                        </a:rPr>
                        <a:t>113.0</a:t>
                      </a:r>
                    </a:p>
                  </a:txBody>
                  <a:tcPr marL="100005" marR="100005" marT="50001" marB="50001"/>
                </a:tc>
                <a:tc>
                  <a:txBody>
                    <a:bodyPr/>
                    <a:lstStyle/>
                    <a:p>
                      <a:pPr lvl="0">
                        <a:buNone/>
                      </a:pPr>
                      <a:r>
                        <a:rPr lang="en-US" sz="2000">
                          <a:latin typeface="Bookman Old Style"/>
                        </a:rPr>
                        <a:t>121.0</a:t>
                      </a:r>
                    </a:p>
                  </a:txBody>
                  <a:tcPr marL="100005" marR="100005" marT="50001" marB="50001"/>
                </a:tc>
                <a:extLst>
                  <a:ext uri="{0D108BD9-81ED-4DB2-BD59-A6C34878D82A}">
                    <a16:rowId xmlns:a16="http://schemas.microsoft.com/office/drawing/2014/main" val="4092676831"/>
                  </a:ext>
                </a:extLst>
              </a:tr>
              <a:tr h="724436">
                <a:tc>
                  <a:txBody>
                    <a:bodyPr/>
                    <a:lstStyle/>
                    <a:p>
                      <a:r>
                        <a:rPr lang="en-US" sz="2000">
                          <a:latin typeface="Bookman Old Style"/>
                        </a:rPr>
                        <a:t>Standard Deviation</a:t>
                      </a:r>
                    </a:p>
                  </a:txBody>
                  <a:tcPr marL="100005" marR="100005" marT="50002" marB="50002"/>
                </a:tc>
                <a:tc>
                  <a:txBody>
                    <a:bodyPr/>
                    <a:lstStyle/>
                    <a:p>
                      <a:pPr lvl="0">
                        <a:buNone/>
                      </a:pPr>
                      <a:r>
                        <a:rPr lang="en-US" sz="2000" b="0" i="0" u="none" strike="noStrike" noProof="0">
                          <a:latin typeface="Bookman Old Style"/>
                        </a:rPr>
                        <a:t>155.29</a:t>
                      </a:r>
                      <a:endParaRPr lang="en-US" sz="2000">
                        <a:latin typeface="Bookman Old Style"/>
                      </a:endParaRPr>
                    </a:p>
                  </a:txBody>
                  <a:tcPr marL="100005" marR="100005" marT="50001" marB="50001"/>
                </a:tc>
                <a:tc>
                  <a:txBody>
                    <a:bodyPr/>
                    <a:lstStyle/>
                    <a:p>
                      <a:r>
                        <a:rPr lang="en-US" sz="2000">
                          <a:latin typeface="Bookman Old Style"/>
                        </a:rPr>
                        <a:t>70.26</a:t>
                      </a:r>
                    </a:p>
                  </a:txBody>
                  <a:tcPr marL="100005" marR="100005" marT="50002" marB="50002"/>
                </a:tc>
                <a:tc>
                  <a:txBody>
                    <a:bodyPr/>
                    <a:lstStyle/>
                    <a:p>
                      <a:r>
                        <a:rPr lang="en-US" sz="2000">
                          <a:latin typeface="Bookman Old Style"/>
                        </a:rPr>
                        <a:t>64.91</a:t>
                      </a:r>
                    </a:p>
                  </a:txBody>
                  <a:tcPr marL="100005" marR="100005" marT="50002" marB="50002"/>
                </a:tc>
                <a:tc>
                  <a:txBody>
                    <a:bodyPr/>
                    <a:lstStyle/>
                    <a:p>
                      <a:r>
                        <a:rPr lang="en-US" sz="2000">
                          <a:latin typeface="Bookman Old Style"/>
                        </a:rPr>
                        <a:t>81.97</a:t>
                      </a:r>
                    </a:p>
                  </a:txBody>
                  <a:tcPr marL="100005" marR="100005" marT="50002" marB="50002"/>
                </a:tc>
                <a:tc>
                  <a:txBody>
                    <a:bodyPr/>
                    <a:lstStyle/>
                    <a:p>
                      <a:r>
                        <a:rPr lang="en-US" sz="2000">
                          <a:latin typeface="Bookman Old Style"/>
                        </a:rPr>
                        <a:t>149.87</a:t>
                      </a:r>
                    </a:p>
                  </a:txBody>
                  <a:tcPr marL="100005" marR="100005" marT="50002" marB="50002"/>
                </a:tc>
                <a:tc>
                  <a:txBody>
                    <a:bodyPr/>
                    <a:lstStyle/>
                    <a:p>
                      <a:r>
                        <a:rPr lang="en-US" sz="2000">
                          <a:latin typeface="Bookman Old Style"/>
                        </a:rPr>
                        <a:t>87.01</a:t>
                      </a:r>
                      <a:endParaRPr lang="en-US"/>
                    </a:p>
                  </a:txBody>
                  <a:tcPr marL="100005" marR="100005" marT="50002" marB="50002"/>
                </a:tc>
                <a:extLst>
                  <a:ext uri="{0D108BD9-81ED-4DB2-BD59-A6C34878D82A}">
                    <a16:rowId xmlns:a16="http://schemas.microsoft.com/office/drawing/2014/main" val="2265902414"/>
                  </a:ext>
                </a:extLst>
              </a:tr>
            </a:tbl>
          </a:graphicData>
        </a:graphic>
      </p:graphicFrame>
    </p:spTree>
    <p:extLst>
      <p:ext uri="{BB962C8B-B14F-4D97-AF65-F5344CB8AC3E}">
        <p14:creationId xmlns:p14="http://schemas.microsoft.com/office/powerpoint/2010/main" val="1268390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3"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FD4F8470-E81E-4498-9E53-12869D534478}"/>
              </a:ext>
            </a:extLst>
          </p:cNvPr>
          <p:cNvSpPr>
            <a:spLocks noGrp="1"/>
          </p:cNvSpPr>
          <p:nvPr>
            <p:ph type="title"/>
          </p:nvPr>
        </p:nvSpPr>
        <p:spPr>
          <a:xfrm>
            <a:off x="4626838" y="-1451516"/>
            <a:ext cx="3994057" cy="4522647"/>
          </a:xfrm>
          <a:effectLst/>
        </p:spPr>
        <p:txBody>
          <a:bodyPr anchor="ctr">
            <a:normAutofit/>
          </a:bodyPr>
          <a:lstStyle/>
          <a:p>
            <a:pPr algn="l"/>
            <a:r>
              <a:rPr lang="en-US" b="1" u="sng">
                <a:solidFill>
                  <a:schemeClr val="tx2"/>
                </a:solidFill>
                <a:latin typeface="Bookman Old Style"/>
              </a:rPr>
              <a:t>Interpretation</a:t>
            </a:r>
          </a:p>
        </p:txBody>
      </p:sp>
      <p:sp>
        <p:nvSpPr>
          <p:cNvPr id="3" name="Content Placeholder 2">
            <a:extLst>
              <a:ext uri="{FF2B5EF4-FFF2-40B4-BE49-F238E27FC236}">
                <a16:creationId xmlns:a16="http://schemas.microsoft.com/office/drawing/2014/main" id="{780799DD-7F76-4148-B3A1-7E6BB060CF6C}"/>
              </a:ext>
            </a:extLst>
          </p:cNvPr>
          <p:cNvSpPr>
            <a:spLocks noGrp="1"/>
          </p:cNvSpPr>
          <p:nvPr>
            <p:ph idx="1"/>
          </p:nvPr>
        </p:nvSpPr>
        <p:spPr>
          <a:xfrm>
            <a:off x="2005782" y="1444084"/>
            <a:ext cx="9678857" cy="5618022"/>
          </a:xfrm>
        </p:spPr>
        <p:txBody>
          <a:bodyPr anchor="ctr">
            <a:normAutofit/>
          </a:bodyPr>
          <a:lstStyle/>
          <a:p>
            <a:pPr marL="342900" indent="-342900"/>
            <a:r>
              <a:rPr lang="en-US" sz="1900">
                <a:latin typeface="Bookman Old Style"/>
              </a:rPr>
              <a:t>0.1 came out to be the best learning rate which was kind of expected, as learning rate 0.1 means that we are giving higher weightage to the current state rather than the future states.</a:t>
            </a:r>
          </a:p>
          <a:p>
            <a:pPr marL="342900" indent="-342900">
              <a:buClr>
                <a:srgbClr val="1287C3"/>
              </a:buClr>
            </a:pPr>
            <a:r>
              <a:rPr lang="en-US" sz="1900">
                <a:latin typeface="Bookman Old Style"/>
              </a:rPr>
              <a:t>The problem of not getting all the states in one single run is visible through graphs, as there is a sharp decrease in the score in the subsequent runs.</a:t>
            </a:r>
          </a:p>
          <a:p>
            <a:pPr marL="342900" indent="-342900">
              <a:buClr>
                <a:srgbClr val="1287C3"/>
              </a:buClr>
            </a:pPr>
            <a:r>
              <a:rPr lang="en-US" sz="1900">
                <a:latin typeface="Bookman Old Style"/>
              </a:rPr>
              <a:t>Learning for the higher number of runs results in better scores. </a:t>
            </a:r>
          </a:p>
          <a:p>
            <a:pPr marL="342900" indent="-342900">
              <a:buClr>
                <a:srgbClr val="1287C3"/>
              </a:buClr>
            </a:pPr>
            <a:r>
              <a:rPr lang="en-US" sz="1900">
                <a:latin typeface="Bookman Old Style"/>
              </a:rPr>
              <a:t>Even though the highest score of learning rate 0.5 is more than that of learning rate 0.1, and that of 0.6 is comparable to that of learning rate 0.1 but that does not mean 0.5 &amp; 0.6 learning rates are better:</a:t>
            </a:r>
          </a:p>
          <a:p>
            <a:pPr marL="800100" lvl="1">
              <a:buClr>
                <a:srgbClr val="1287C3"/>
              </a:buClr>
              <a:buFont typeface="Wingdings"/>
              <a:buChar char="§"/>
            </a:pPr>
            <a:r>
              <a:rPr lang="en-US" sz="1900">
                <a:latin typeface="Bookman Old Style"/>
              </a:rPr>
              <a:t>They are executed for more number of runs.</a:t>
            </a:r>
          </a:p>
          <a:p>
            <a:pPr marL="800100" lvl="1">
              <a:buClr>
                <a:srgbClr val="1287C3"/>
              </a:buClr>
              <a:buFont typeface="Wingdings"/>
              <a:buChar char="§"/>
            </a:pPr>
            <a:r>
              <a:rPr lang="en-US" sz="1900">
                <a:latin typeface="Bookman Old Style"/>
              </a:rPr>
              <a:t>Mean and Median of scores of 0.5 and 0.6 learning rate are much lower than that of 0.1, which means 0.5 and 0.6 are performing good only for a few number of runs, whereas 0.1 is performing good for most number of runs.</a:t>
            </a:r>
          </a:p>
          <a:p>
            <a:pPr marL="800100" lvl="1">
              <a:buClr>
                <a:srgbClr val="1287C3"/>
              </a:buClr>
            </a:pPr>
            <a:endParaRPr lang="en-US" sz="1600"/>
          </a:p>
          <a:p>
            <a:pPr marL="342900" indent="-342900">
              <a:buClr>
                <a:srgbClr val="1287C3"/>
              </a:buClr>
            </a:pPr>
            <a:endParaRPr lang="en-US" sz="2000"/>
          </a:p>
        </p:txBody>
      </p:sp>
    </p:spTree>
    <p:extLst>
      <p:ext uri="{BB962C8B-B14F-4D97-AF65-F5344CB8AC3E}">
        <p14:creationId xmlns:p14="http://schemas.microsoft.com/office/powerpoint/2010/main" val="78647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6" name="Rectangle 15">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63A3C6-F501-416D-BA0D-DEAE9EDE8FD8}"/>
              </a:ext>
            </a:extLst>
          </p:cNvPr>
          <p:cNvSpPr>
            <a:spLocks noGrp="1"/>
          </p:cNvSpPr>
          <p:nvPr>
            <p:ph type="title"/>
          </p:nvPr>
        </p:nvSpPr>
        <p:spPr>
          <a:xfrm>
            <a:off x="219266" y="764372"/>
            <a:ext cx="3792812" cy="5216013"/>
          </a:xfrm>
        </p:spPr>
        <p:txBody>
          <a:bodyPr>
            <a:normAutofit/>
          </a:bodyPr>
          <a:lstStyle/>
          <a:p>
            <a:pPr algn="l"/>
            <a:r>
              <a:rPr lang="en-US" sz="3600" b="1">
                <a:latin typeface="Bookman Old Style"/>
                <a:ea typeface="+mj-lt"/>
                <a:cs typeface="+mj-lt"/>
              </a:rPr>
              <a:t>Difference #1: </a:t>
            </a:r>
            <a:br>
              <a:rPr lang="en-US" sz="3600" b="1">
                <a:latin typeface="Bookman Old Style"/>
                <a:ea typeface="+mj-lt"/>
                <a:cs typeface="+mj-lt"/>
              </a:rPr>
            </a:br>
            <a:r>
              <a:rPr lang="en-US" sz="3600" b="1">
                <a:latin typeface="Bookman Old Style"/>
                <a:ea typeface="+mj-lt"/>
                <a:cs typeface="+mj-lt"/>
              </a:rPr>
              <a:t>Static Vs. Dynamic</a:t>
            </a:r>
            <a:endParaRPr lang="en-US" sz="3600" b="1">
              <a:latin typeface="Bookman Old Style"/>
            </a:endParaRPr>
          </a:p>
        </p:txBody>
      </p:sp>
      <p:cxnSp>
        <p:nvCxnSpPr>
          <p:cNvPr id="23" name="Straight Connector 17">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341A51C4-2F06-4A83-959C-FEA61AAD600C}"/>
              </a:ext>
            </a:extLst>
          </p:cNvPr>
          <p:cNvSpPr>
            <a:spLocks noGrp="1"/>
          </p:cNvSpPr>
          <p:nvPr>
            <p:ph idx="1"/>
          </p:nvPr>
        </p:nvSpPr>
        <p:spPr>
          <a:xfrm>
            <a:off x="4370138" y="764372"/>
            <a:ext cx="7086600" cy="5216013"/>
          </a:xfrm>
        </p:spPr>
        <p:txBody>
          <a:bodyPr anchor="ctr">
            <a:normAutofit/>
          </a:bodyPr>
          <a:lstStyle/>
          <a:p>
            <a:endParaRPr lang="en-US" sz="2000"/>
          </a:p>
          <a:p>
            <a:pPr marL="0" indent="0" algn="just">
              <a:buClr>
                <a:srgbClr val="1287C3"/>
              </a:buClr>
              <a:buNone/>
            </a:pPr>
            <a:r>
              <a:rPr lang="en-US">
                <a:latin typeface="Bookman Old Style"/>
                <a:ea typeface="+mn-lt"/>
                <a:cs typeface="+mn-lt"/>
              </a:rPr>
              <a:t>The goal of supervised and unsupervised learning is to search for and learn about patterns in training data, which is quite static. RL, on the other hand, is about developing a policy that tells an agent which action to choose at each step — making it more dynamic.</a:t>
            </a:r>
            <a:endParaRPr lang="en-US">
              <a:latin typeface="Bookman Old Style"/>
            </a:endParaRPr>
          </a:p>
          <a:p>
            <a:pPr>
              <a:buClr>
                <a:srgbClr val="1287C3"/>
              </a:buClr>
            </a:pPr>
            <a:endParaRPr lang="en-US" sz="2000"/>
          </a:p>
        </p:txBody>
      </p:sp>
    </p:spTree>
    <p:extLst>
      <p:ext uri="{BB962C8B-B14F-4D97-AF65-F5344CB8AC3E}">
        <p14:creationId xmlns:p14="http://schemas.microsoft.com/office/powerpoint/2010/main" val="30691730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8BC9F62-124C-42A3-8956-F98B8BC8213F}"/>
              </a:ext>
            </a:extLst>
          </p:cNvPr>
          <p:cNvSpPr>
            <a:spLocks noGrp="1"/>
          </p:cNvSpPr>
          <p:nvPr>
            <p:ph type="title"/>
          </p:nvPr>
        </p:nvSpPr>
        <p:spPr>
          <a:xfrm>
            <a:off x="268321" y="695325"/>
            <a:ext cx="2982862" cy="5105400"/>
          </a:xfrm>
        </p:spPr>
        <p:txBody>
          <a:bodyPr>
            <a:normAutofit/>
          </a:bodyPr>
          <a:lstStyle/>
          <a:p>
            <a:pPr algn="just"/>
            <a:r>
              <a:rPr lang="en-US" sz="3400" b="1" u="sng">
                <a:solidFill>
                  <a:srgbClr val="FFFFFF"/>
                </a:solidFill>
                <a:latin typeface="Bookman Old Style"/>
              </a:rPr>
              <a:t>Challenges faced during the training phase?</a:t>
            </a:r>
            <a:endParaRPr lang="en-US"/>
          </a:p>
        </p:txBody>
      </p:sp>
      <p:grpSp>
        <p:nvGrpSpPr>
          <p:cNvPr id="20" name="Group 19">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1"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12" name="Content Placeholder 2">
            <a:extLst>
              <a:ext uri="{FF2B5EF4-FFF2-40B4-BE49-F238E27FC236}">
                <a16:creationId xmlns:a16="http://schemas.microsoft.com/office/drawing/2014/main" id="{E5CE542A-2B85-4B7F-8022-67041A8512B9}"/>
              </a:ext>
            </a:extLst>
          </p:cNvPr>
          <p:cNvGraphicFramePr>
            <a:graphicFrameLocks noGrp="1"/>
          </p:cNvGraphicFramePr>
          <p:nvPr>
            <p:ph idx="1"/>
            <p:extLst>
              <p:ext uri="{D42A27DB-BD31-4B8C-83A1-F6EECF244321}">
                <p14:modId xmlns:p14="http://schemas.microsoft.com/office/powerpoint/2010/main" val="138922162"/>
              </p:ext>
            </p:extLst>
          </p:nvPr>
        </p:nvGraphicFramePr>
        <p:xfrm>
          <a:off x="4886325" y="485775"/>
          <a:ext cx="6807200" cy="5353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2494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C1A5-B0C6-4871-A470-25C6EAE4E5D5}"/>
              </a:ext>
            </a:extLst>
          </p:cNvPr>
          <p:cNvSpPr>
            <a:spLocks noGrp="1"/>
          </p:cNvSpPr>
          <p:nvPr>
            <p:ph type="title"/>
          </p:nvPr>
        </p:nvSpPr>
        <p:spPr>
          <a:xfrm>
            <a:off x="1484311" y="410633"/>
            <a:ext cx="10018713" cy="1033529"/>
          </a:xfrm>
        </p:spPr>
        <p:txBody>
          <a:bodyPr>
            <a:normAutofit/>
          </a:bodyPr>
          <a:lstStyle/>
          <a:p>
            <a:r>
              <a:rPr lang="en-US" sz="4800" b="1" u="sng">
                <a:latin typeface="Bookman Old Style"/>
                <a:ea typeface="+mj-lt"/>
                <a:cs typeface="+mj-lt"/>
              </a:rPr>
              <a:t>References</a:t>
            </a:r>
          </a:p>
        </p:txBody>
      </p:sp>
      <p:sp>
        <p:nvSpPr>
          <p:cNvPr id="3" name="Content Placeholder 2">
            <a:extLst>
              <a:ext uri="{FF2B5EF4-FFF2-40B4-BE49-F238E27FC236}">
                <a16:creationId xmlns:a16="http://schemas.microsoft.com/office/drawing/2014/main" id="{35AEAF80-D662-4D5B-B593-346FF850302D}"/>
              </a:ext>
            </a:extLst>
          </p:cNvPr>
          <p:cNvSpPr>
            <a:spLocks noGrp="1"/>
          </p:cNvSpPr>
          <p:nvPr>
            <p:ph idx="1"/>
          </p:nvPr>
        </p:nvSpPr>
        <p:spPr>
          <a:xfrm>
            <a:off x="1484310" y="1561563"/>
            <a:ext cx="10018713" cy="4905777"/>
          </a:xfrm>
        </p:spPr>
        <p:txBody>
          <a:bodyPr>
            <a:normAutofit fontScale="92500"/>
          </a:bodyPr>
          <a:lstStyle/>
          <a:p>
            <a:pPr>
              <a:buFont typeface="Wingdings"/>
              <a:buChar char="q"/>
            </a:pPr>
            <a:r>
              <a:rPr lang="en-US">
                <a:ea typeface="+mn-lt"/>
                <a:cs typeface="+mn-lt"/>
                <a:hlinkClick r:id="rId2"/>
              </a:rPr>
              <a:t>https://medium.com/acing-ai/how-i-build-an-ai-to-play-dino-run-e37f37bdf153</a:t>
            </a:r>
            <a:endParaRPr lang="en-US">
              <a:ea typeface="+mn-lt"/>
              <a:cs typeface="+mn-lt"/>
            </a:endParaRPr>
          </a:p>
          <a:p>
            <a:pPr>
              <a:buFont typeface="Wingdings"/>
              <a:buChar char="q"/>
            </a:pPr>
            <a:r>
              <a:rPr lang="en-US">
                <a:ea typeface="+mn-lt"/>
                <a:cs typeface="+mn-lt"/>
                <a:hlinkClick r:id="rId3"/>
              </a:rPr>
              <a:t>https://youtu.be/LzaWrmKL1Z4</a:t>
            </a:r>
            <a:endParaRPr lang="en-US">
              <a:ea typeface="+mn-lt"/>
              <a:cs typeface="+mn-lt"/>
            </a:endParaRPr>
          </a:p>
          <a:p>
            <a:pPr>
              <a:buFont typeface="Wingdings"/>
              <a:buChar char="q"/>
            </a:pPr>
            <a:r>
              <a:rPr lang="en-US">
                <a:ea typeface="+mn-lt"/>
                <a:cs typeface="+mn-lt"/>
                <a:hlinkClick r:id="rId4"/>
              </a:rPr>
              <a:t>https://youtu.be/DhdUlDIAG7Y</a:t>
            </a:r>
            <a:endParaRPr lang="en-US">
              <a:ea typeface="+mn-lt"/>
              <a:cs typeface="+mn-lt"/>
            </a:endParaRPr>
          </a:p>
          <a:p>
            <a:pPr>
              <a:buFont typeface="Wingdings"/>
              <a:buChar char="q"/>
            </a:pPr>
            <a:r>
              <a:rPr lang="en-US">
                <a:ea typeface="+mn-lt"/>
                <a:cs typeface="+mn-lt"/>
                <a:hlinkClick r:id="rId5"/>
              </a:rPr>
              <a:t>https://towardsdatascience.com/simple-reinforcement-learning-q-learning-fcddc4b6fe56</a:t>
            </a:r>
            <a:endParaRPr lang="en-US"/>
          </a:p>
          <a:p>
            <a:pPr>
              <a:buFont typeface="Wingdings"/>
              <a:buChar char="q"/>
            </a:pPr>
            <a:r>
              <a:rPr lang="en-US">
                <a:ea typeface="+mn-lt"/>
                <a:cs typeface="+mn-lt"/>
                <a:hlinkClick r:id="rId6"/>
              </a:rPr>
              <a:t>https://towardsdatascience.com/a-beginners-guide-to-q-learning-c3e2a30a653c</a:t>
            </a:r>
            <a:endParaRPr lang="en-US"/>
          </a:p>
          <a:p>
            <a:pPr>
              <a:buFont typeface="Wingdings"/>
              <a:buChar char="q"/>
            </a:pPr>
            <a:r>
              <a:rPr lang="en-US">
                <a:ea typeface="+mn-lt"/>
                <a:cs typeface="+mn-lt"/>
                <a:hlinkClick r:id="rId7"/>
              </a:rPr>
              <a:t>https://towardsdatascience.com/math-behind-reinforcement-learning-the-easy-way-1b7ed0c030f4</a:t>
            </a:r>
            <a:endParaRPr lang="en-US">
              <a:ea typeface="+mn-lt"/>
              <a:cs typeface="+mn-lt"/>
            </a:endParaRPr>
          </a:p>
          <a:p>
            <a:pPr>
              <a:buFont typeface="Wingdings"/>
              <a:buChar char="q"/>
            </a:pPr>
            <a:r>
              <a:rPr lang="en-US">
                <a:ea typeface="+mn-lt"/>
                <a:cs typeface="+mn-lt"/>
                <a:hlinkClick r:id="rId8"/>
              </a:rPr>
              <a:t>https://towardsdatascience.com/math-of-q-learning-python-code-5dcbdc49b6f6</a:t>
            </a:r>
            <a:endParaRPr lang="en-US">
              <a:ea typeface="+mn-lt"/>
              <a:cs typeface="+mn-lt"/>
            </a:endParaRPr>
          </a:p>
          <a:p>
            <a:pPr>
              <a:buFont typeface="Wingdings"/>
              <a:buChar char="q"/>
            </a:pPr>
            <a:endParaRPr lang="en-US"/>
          </a:p>
        </p:txBody>
      </p:sp>
    </p:spTree>
    <p:extLst>
      <p:ext uri="{BB962C8B-B14F-4D97-AF65-F5344CB8AC3E}">
        <p14:creationId xmlns:p14="http://schemas.microsoft.com/office/powerpoint/2010/main" val="56941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46" name="Freeform: Shape 45">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48" name="Freeform: Shape 47">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50" name="Freeform: Shape 49">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52" name="Freeform: Shape 51">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44C53C3D-4329-445D-B187-AD83BDB7B4BC}"/>
              </a:ext>
            </a:extLst>
          </p:cNvPr>
          <p:cNvSpPr>
            <a:spLocks noGrp="1"/>
          </p:cNvSpPr>
          <p:nvPr>
            <p:ph type="ctrTitle"/>
          </p:nvPr>
        </p:nvSpPr>
        <p:spPr>
          <a:xfrm>
            <a:off x="1524000" y="643468"/>
            <a:ext cx="9144000" cy="3618898"/>
          </a:xfrm>
        </p:spPr>
        <p:txBody>
          <a:bodyPr vert="horz" lIns="91440" tIns="45720" rIns="91440" bIns="45720" rtlCol="0" anchor="b">
            <a:normAutofit/>
          </a:bodyPr>
          <a:lstStyle/>
          <a:p>
            <a:pPr algn="ctr"/>
            <a:r>
              <a:rPr lang="en-US" sz="7200"/>
              <a:t> </a:t>
            </a:r>
          </a:p>
        </p:txBody>
      </p:sp>
      <p:sp>
        <p:nvSpPr>
          <p:cNvPr id="3" name="Content Placeholder 2">
            <a:extLst>
              <a:ext uri="{FF2B5EF4-FFF2-40B4-BE49-F238E27FC236}">
                <a16:creationId xmlns:a16="http://schemas.microsoft.com/office/drawing/2014/main" id="{7A78E57F-C17F-4A9F-A651-5E5F6D0C11B9}"/>
              </a:ext>
            </a:extLst>
          </p:cNvPr>
          <p:cNvSpPr>
            <a:spLocks noGrp="1"/>
          </p:cNvSpPr>
          <p:nvPr>
            <p:ph type="subTitle" idx="1"/>
          </p:nvPr>
        </p:nvSpPr>
        <p:spPr>
          <a:xfrm>
            <a:off x="5055452" y="4258938"/>
            <a:ext cx="6752908" cy="1091381"/>
          </a:xfrm>
        </p:spPr>
        <p:txBody>
          <a:bodyPr vert="horz" lIns="91440" tIns="45720" rIns="91440" bIns="45720" rtlCol="0">
            <a:noAutofit/>
          </a:bodyPr>
          <a:lstStyle/>
          <a:p>
            <a:pPr marL="0" indent="0" algn="ctr">
              <a:buNone/>
            </a:pPr>
            <a:r>
              <a:rPr lang="en-US" sz="6600" b="1">
                <a:latin typeface="Bookman Old Style"/>
              </a:rPr>
              <a:t>Thank you</a:t>
            </a:r>
          </a:p>
        </p:txBody>
      </p:sp>
    </p:spTree>
    <p:extLst>
      <p:ext uri="{BB962C8B-B14F-4D97-AF65-F5344CB8AC3E}">
        <p14:creationId xmlns:p14="http://schemas.microsoft.com/office/powerpoint/2010/main" val="3656384894"/>
      </p:ext>
    </p:extLst>
  </p:cSld>
  <p:clrMapOvr>
    <a:overrideClrMapping bg1="lt1" tx1="dk1" bg2="lt2" tx2="dk2" accent1="accent1" accent2="accent2" accent3="accent3" accent4="accent4" accent5="accent5" accent6="accent6" hlink="hlink" folHlink="folHlink"/>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97FA9D9A-7E13-4742-9397-714A1EF2B395}"/>
              </a:ext>
            </a:extLst>
          </p:cNvPr>
          <p:cNvSpPr>
            <a:spLocks noGrp="1"/>
          </p:cNvSpPr>
          <p:nvPr>
            <p:ph type="title"/>
          </p:nvPr>
        </p:nvSpPr>
        <p:spPr>
          <a:xfrm>
            <a:off x="326422" y="764372"/>
            <a:ext cx="3530875" cy="5216013"/>
          </a:xfrm>
        </p:spPr>
        <p:txBody>
          <a:bodyPr>
            <a:normAutofit/>
          </a:bodyPr>
          <a:lstStyle/>
          <a:p>
            <a:pPr algn="l"/>
            <a:r>
              <a:rPr lang="en-US" sz="3400" b="1">
                <a:latin typeface="Bookman Old Style"/>
                <a:ea typeface="+mj-lt"/>
                <a:cs typeface="+mj-lt"/>
              </a:rPr>
              <a:t>Difference #2: </a:t>
            </a:r>
            <a:br>
              <a:rPr lang="en-US" sz="3400" b="1">
                <a:latin typeface="Bookman Old Style"/>
                <a:ea typeface="+mj-lt"/>
                <a:cs typeface="+mj-lt"/>
              </a:rPr>
            </a:br>
            <a:r>
              <a:rPr lang="en-US" sz="3400" b="1">
                <a:latin typeface="Bookman Old Style"/>
                <a:ea typeface="+mj-lt"/>
                <a:cs typeface="+mj-lt"/>
              </a:rPr>
              <a:t>No Explicit</a:t>
            </a:r>
            <a:br>
              <a:rPr lang="en-US" sz="3400" b="1">
                <a:latin typeface="Bookman Old Style"/>
                <a:ea typeface="+mj-lt"/>
                <a:cs typeface="+mj-lt"/>
              </a:rPr>
            </a:br>
            <a:r>
              <a:rPr lang="en-US" sz="3400" b="1">
                <a:latin typeface="Bookman Old Style"/>
                <a:ea typeface="+mj-lt"/>
                <a:cs typeface="+mj-lt"/>
              </a:rPr>
              <a:t>Right Answer</a:t>
            </a:r>
            <a:endParaRPr lang="en-US" sz="3400" b="1">
              <a:latin typeface="Bookman Old Style"/>
            </a:endParaRP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0E4F0D-9BD9-4B49-AA96-CFCA522C3B01}"/>
              </a:ext>
            </a:extLst>
          </p:cNvPr>
          <p:cNvSpPr>
            <a:spLocks noGrp="1"/>
          </p:cNvSpPr>
          <p:nvPr>
            <p:ph idx="1"/>
          </p:nvPr>
        </p:nvSpPr>
        <p:spPr>
          <a:xfrm>
            <a:off x="4370138" y="764372"/>
            <a:ext cx="7086600" cy="5216013"/>
          </a:xfrm>
        </p:spPr>
        <p:txBody>
          <a:bodyPr anchor="ctr">
            <a:normAutofit/>
          </a:bodyPr>
          <a:lstStyle/>
          <a:p>
            <a:endParaRPr lang="en-US" sz="2000"/>
          </a:p>
          <a:p>
            <a:pPr marL="0" indent="0" algn="just">
              <a:buClr>
                <a:srgbClr val="1287C3"/>
              </a:buClr>
              <a:buNone/>
            </a:pPr>
            <a:r>
              <a:rPr lang="en-US" sz="2800">
                <a:ea typeface="+mn-lt"/>
                <a:cs typeface="+mn-lt"/>
              </a:rPr>
              <a:t>In supervised learning, the right answer is given by the training data. In Reinforcement Learning, the right answer is not explicitly given: instead, the agent needs to learn by trial and error. The only reference is the reward it gets after taking an action, which tells the agent when it is making progress or when it has failed.</a:t>
            </a:r>
            <a:endParaRPr lang="en-US" sz="2800"/>
          </a:p>
          <a:p>
            <a:pPr>
              <a:buClr>
                <a:srgbClr val="1287C3"/>
              </a:buClr>
            </a:pPr>
            <a:endParaRPr lang="en-US" sz="2000"/>
          </a:p>
        </p:txBody>
      </p:sp>
    </p:spTree>
    <p:extLst>
      <p:ext uri="{BB962C8B-B14F-4D97-AF65-F5344CB8AC3E}">
        <p14:creationId xmlns:p14="http://schemas.microsoft.com/office/powerpoint/2010/main" val="343673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554E24C0-1C56-4118-BB90-34135E63CB7D}"/>
              </a:ext>
            </a:extLst>
          </p:cNvPr>
          <p:cNvSpPr>
            <a:spLocks noGrp="1"/>
          </p:cNvSpPr>
          <p:nvPr>
            <p:ph type="title"/>
          </p:nvPr>
        </p:nvSpPr>
        <p:spPr>
          <a:xfrm>
            <a:off x="326422" y="764372"/>
            <a:ext cx="3530875" cy="5216013"/>
          </a:xfrm>
        </p:spPr>
        <p:txBody>
          <a:bodyPr>
            <a:normAutofit/>
          </a:bodyPr>
          <a:lstStyle/>
          <a:p>
            <a:pPr algn="l"/>
            <a:r>
              <a:rPr lang="en-US" sz="3600" b="1">
                <a:latin typeface="Bookman Old Style"/>
                <a:ea typeface="+mj-lt"/>
                <a:cs typeface="+mj-lt"/>
              </a:rPr>
              <a:t>Difference #3: RL Requires Exploration</a:t>
            </a:r>
            <a:endParaRPr lang="en-US" sz="3600" b="1">
              <a:latin typeface="Bookman Old Style"/>
            </a:endParaRP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1FB14A-E94F-4305-AB43-AE68DEAD6F12}"/>
              </a:ext>
            </a:extLst>
          </p:cNvPr>
          <p:cNvSpPr>
            <a:spLocks noGrp="1"/>
          </p:cNvSpPr>
          <p:nvPr>
            <p:ph idx="1"/>
          </p:nvPr>
        </p:nvSpPr>
        <p:spPr>
          <a:xfrm>
            <a:off x="4370138" y="764372"/>
            <a:ext cx="7086600" cy="5216013"/>
          </a:xfrm>
        </p:spPr>
        <p:txBody>
          <a:bodyPr anchor="ctr">
            <a:normAutofit/>
          </a:bodyPr>
          <a:lstStyle/>
          <a:p>
            <a:endParaRPr lang="en-US" sz="2000"/>
          </a:p>
          <a:p>
            <a:pPr marL="0" indent="0" algn="just">
              <a:buClr>
                <a:srgbClr val="1287C3"/>
              </a:buClr>
              <a:buNone/>
            </a:pPr>
            <a:r>
              <a:rPr lang="en-US">
                <a:latin typeface="Bookman Old Style"/>
                <a:ea typeface="+mn-lt"/>
                <a:cs typeface="+mn-lt"/>
              </a:rPr>
              <a:t>A Reinforcement Learning agent needs to find the right balance between exploring the environment, looking for new ways to get rewards, and exploiting the reward sources it has already discovered. In contrast, supervised and unsupervised learning systems take the answer directly from training data without having to explore other answers.</a:t>
            </a:r>
            <a:endParaRPr lang="en-US">
              <a:latin typeface="Bookman Old Style"/>
            </a:endParaRPr>
          </a:p>
          <a:p>
            <a:pPr>
              <a:buClr>
                <a:srgbClr val="1287C3"/>
              </a:buClr>
            </a:pPr>
            <a:endParaRPr lang="en-US" sz="2000"/>
          </a:p>
        </p:txBody>
      </p:sp>
    </p:spTree>
    <p:extLst>
      <p:ext uri="{BB962C8B-B14F-4D97-AF65-F5344CB8AC3E}">
        <p14:creationId xmlns:p14="http://schemas.microsoft.com/office/powerpoint/2010/main" val="3989742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F217309A-865F-4A85-BC9E-153B4755060C}"/>
              </a:ext>
            </a:extLst>
          </p:cNvPr>
          <p:cNvSpPr>
            <a:spLocks noGrp="1"/>
          </p:cNvSpPr>
          <p:nvPr>
            <p:ph type="title"/>
          </p:nvPr>
        </p:nvSpPr>
        <p:spPr>
          <a:xfrm>
            <a:off x="243078" y="764372"/>
            <a:ext cx="3614219" cy="5216013"/>
          </a:xfrm>
        </p:spPr>
        <p:txBody>
          <a:bodyPr>
            <a:normAutofit/>
          </a:bodyPr>
          <a:lstStyle/>
          <a:p>
            <a:pPr algn="l"/>
            <a:r>
              <a:rPr lang="en-US" sz="3600" b="1">
                <a:latin typeface="Bookman Old Style"/>
                <a:ea typeface="+mj-lt"/>
                <a:cs typeface="+mj-lt"/>
              </a:rPr>
              <a:t>Difference #4:</a:t>
            </a:r>
            <a:br>
              <a:rPr lang="en-US" sz="3600" b="1">
                <a:latin typeface="Bookman Old Style"/>
                <a:ea typeface="+mj-lt"/>
                <a:cs typeface="+mj-lt"/>
              </a:rPr>
            </a:br>
            <a:r>
              <a:rPr lang="en-US" sz="3600" b="1">
                <a:latin typeface="Bookman Old Style"/>
                <a:ea typeface="+mj-lt"/>
                <a:cs typeface="+mj-lt"/>
              </a:rPr>
              <a:t>RL is a Multiple-Decision Process</a:t>
            </a:r>
            <a:endParaRPr lang="en-US" sz="3600" b="1">
              <a:latin typeface="Bookman Old Style"/>
            </a:endParaRPr>
          </a:p>
        </p:txBody>
      </p:sp>
      <p:cxnSp>
        <p:nvCxnSpPr>
          <p:cNvPr id="10" name="Straight Connector 9">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F286C9-2D88-4AD7-9332-8155846501BB}"/>
              </a:ext>
            </a:extLst>
          </p:cNvPr>
          <p:cNvSpPr>
            <a:spLocks noGrp="1"/>
          </p:cNvSpPr>
          <p:nvPr>
            <p:ph idx="1"/>
          </p:nvPr>
        </p:nvSpPr>
        <p:spPr>
          <a:xfrm>
            <a:off x="4370138" y="764372"/>
            <a:ext cx="7086600" cy="5216013"/>
          </a:xfrm>
        </p:spPr>
        <p:txBody>
          <a:bodyPr anchor="ctr">
            <a:normAutofit/>
          </a:bodyPr>
          <a:lstStyle/>
          <a:p>
            <a:pPr marL="0" indent="0" algn="just">
              <a:buNone/>
            </a:pPr>
            <a:endParaRPr lang="en-US" sz="2800">
              <a:latin typeface="Bookman Old Style"/>
            </a:endParaRPr>
          </a:p>
          <a:p>
            <a:pPr marL="0" indent="0" algn="just">
              <a:buClr>
                <a:srgbClr val="1287C3"/>
              </a:buClr>
              <a:buNone/>
            </a:pPr>
            <a:r>
              <a:rPr lang="en-US" sz="2800">
                <a:latin typeface="Bookman Old Style"/>
                <a:ea typeface="+mn-lt"/>
                <a:cs typeface="+mn-lt"/>
              </a:rPr>
              <a:t>Reinforcement Learning is a multiple-decision process: it forms a decision-making chain through the time required to finish a specific job. Conversely, supervised learning is a single-decision process: one instance, one prediction.</a:t>
            </a:r>
            <a:endParaRPr lang="en-US" sz="2800">
              <a:latin typeface="Bookman Old Style"/>
            </a:endParaRPr>
          </a:p>
          <a:p>
            <a:pPr>
              <a:buClr>
                <a:srgbClr val="1287C3"/>
              </a:buClr>
            </a:pPr>
            <a:endParaRPr lang="en-US" sz="2000"/>
          </a:p>
        </p:txBody>
      </p:sp>
    </p:spTree>
    <p:extLst>
      <p:ext uri="{BB962C8B-B14F-4D97-AF65-F5344CB8AC3E}">
        <p14:creationId xmlns:p14="http://schemas.microsoft.com/office/powerpoint/2010/main" val="349437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Application>Microsoft Office PowerPoint</Application>
  <PresentationFormat>Widescreen</PresentationFormat>
  <Slides>62</Slides>
  <Notes>0</Notes>
  <HiddenSlides>0</HiddenSlide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Parallax</vt:lpstr>
      <vt:lpstr>AI PROJECT Dino Game Playing Using Reinforcement Learning</vt:lpstr>
      <vt:lpstr>Dino Run or T-Rex run is an endless runner game in Chrome browser which is available to play when you’re offline aka ‘the game you don’t usually like to see’.</vt:lpstr>
      <vt:lpstr>Technologies Used</vt:lpstr>
      <vt:lpstr>PowerPoint Presentation</vt:lpstr>
      <vt:lpstr>Supervised, Unsupervised, and Reinforcement Learning: What are the Differences?</vt:lpstr>
      <vt:lpstr>Difference #1:  Static Vs. Dynamic</vt:lpstr>
      <vt:lpstr>Difference #2:  No Explicit Right Answer</vt:lpstr>
      <vt:lpstr>Difference #3: RL Requires Exploration</vt:lpstr>
      <vt:lpstr>Difference #4: RL is a Multiple-Decision Process</vt:lpstr>
      <vt:lpstr>Reinforcement Learning </vt:lpstr>
      <vt:lpstr>Elements of Reinforcement Learning</vt:lpstr>
      <vt:lpstr>Q-Learning </vt:lpstr>
      <vt:lpstr>Elements of Reinforcement Learning According to our project</vt:lpstr>
      <vt:lpstr>Q-Table</vt:lpstr>
      <vt:lpstr>Q- Table According to our project</vt:lpstr>
      <vt:lpstr>Maths behind Q-Learning</vt:lpstr>
      <vt:lpstr>Q-function</vt:lpstr>
      <vt:lpstr>Exploration vs Exploitation</vt:lpstr>
      <vt:lpstr>Credit Assignment Problem</vt:lpstr>
      <vt:lpstr>Procedure </vt:lpstr>
      <vt:lpstr>Game Initialization</vt:lpstr>
      <vt:lpstr>Initialize the Variables and Q-Table</vt:lpstr>
      <vt:lpstr>Start game playing</vt:lpstr>
      <vt:lpstr>Get current state of Dino</vt:lpstr>
      <vt:lpstr>Get the Q-Value for the current state</vt:lpstr>
      <vt:lpstr>Based on the Q-Values take the action with highest Q-Value </vt:lpstr>
      <vt:lpstr>Based on the result of the action update the Q-Values for the current (state, action)</vt:lpstr>
      <vt:lpstr>Week 2 updates (17-01-2022 to 23-01-2022) </vt:lpstr>
      <vt:lpstr>Q- Table According to our project</vt:lpstr>
      <vt:lpstr>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in batches</vt:lpstr>
      <vt:lpstr>PowerPoint Presentation</vt:lpstr>
      <vt:lpstr>Week 3 updates (14-02-2022 to 20-02-2022) </vt:lpstr>
      <vt:lpstr>Training Phase</vt:lpstr>
      <vt:lpstr>Why we choose different values of learning rate for training ?</vt:lpstr>
      <vt:lpstr>Visualizations</vt:lpstr>
      <vt:lpstr>1st Parameter (Learning Rate - 0.1)</vt:lpstr>
      <vt:lpstr>PowerPoint Presentation</vt:lpstr>
      <vt:lpstr>2nd Parameter (Learning Rate - 0.2)</vt:lpstr>
      <vt:lpstr>PowerPoint Presentation</vt:lpstr>
      <vt:lpstr>3rd Parameter (Learning Rate - 0.3)</vt:lpstr>
      <vt:lpstr>PowerPoint Presentation</vt:lpstr>
      <vt:lpstr>4th Parameter (Learning Rate - 0.4)</vt:lpstr>
      <vt:lpstr>PowerPoint Presentation</vt:lpstr>
      <vt:lpstr>5th Parameter (Learning Rate - 0.5)</vt:lpstr>
      <vt:lpstr>PowerPoint Presentation</vt:lpstr>
      <vt:lpstr>6th Parameter (Learning Rate - 0.6)</vt:lpstr>
      <vt:lpstr>PowerPoint Presentation</vt:lpstr>
      <vt:lpstr>Combined Box Plot</vt:lpstr>
      <vt:lpstr>Summarization</vt:lpstr>
      <vt:lpstr>Interpretation</vt:lpstr>
      <vt:lpstr>Challenges faced during the training phase?</vt:lpstr>
      <vt:lpstr>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Arzoo Jangra</dc:creator>
  <cp:revision>1</cp:revision>
  <dcterms:created xsi:type="dcterms:W3CDTF">2021-12-26T11:19:49Z</dcterms:created>
  <dcterms:modified xsi:type="dcterms:W3CDTF">2022-02-14T09:11:15Z</dcterms:modified>
</cp:coreProperties>
</file>